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7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</p:sldIdLst>
  <p:sldSz cy="5143500" cx="9144000"/>
  <p:notesSz cx="6858000" cy="9144000"/>
  <p:embeddedFontLst>
    <p:embeddedFont>
      <p:font typeface="Poppins"/>
      <p:regular r:id="rId42"/>
      <p:bold r:id="rId43"/>
      <p:italic r:id="rId44"/>
      <p:boldItalic r:id="rId45"/>
    </p:embeddedFont>
    <p:embeddedFont>
      <p:font typeface="Anaheim"/>
      <p:regular r:id="rId46"/>
    </p:embeddedFont>
    <p:embeddedFont>
      <p:font typeface="Bebas Neue"/>
      <p:regular r:id="rId47"/>
    </p:embeddedFont>
    <p:embeddedFont>
      <p:font typeface="Asset"/>
      <p:regular r:id="rId48"/>
    </p:embeddedFont>
    <p:embeddedFont>
      <p:font typeface="Poppins SemiBold"/>
      <p:regular r:id="rId49"/>
      <p:bold r:id="rId50"/>
      <p:italic r:id="rId51"/>
      <p:boldItalic r:id="rId52"/>
    </p:embeddedFont>
    <p:embeddedFont>
      <p:font typeface="PT Sans"/>
      <p:regular r:id="rId53"/>
      <p:bold r:id="rId54"/>
      <p:italic r:id="rId55"/>
      <p:boldItalic r:id="rId56"/>
    </p:embeddedFont>
    <p:embeddedFont>
      <p:font typeface="Orelega One"/>
      <p:regular r:id="rId5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font" Target="fonts/Poppins-regular.fntdata"/><Relationship Id="rId41" Type="http://schemas.openxmlformats.org/officeDocument/2006/relationships/slide" Target="slides/slide37.xml"/><Relationship Id="rId44" Type="http://schemas.openxmlformats.org/officeDocument/2006/relationships/font" Target="fonts/Poppins-italic.fntdata"/><Relationship Id="rId43" Type="http://schemas.openxmlformats.org/officeDocument/2006/relationships/font" Target="fonts/Poppins-bold.fntdata"/><Relationship Id="rId46" Type="http://schemas.openxmlformats.org/officeDocument/2006/relationships/font" Target="fonts/Anaheim-regular.fntdata"/><Relationship Id="rId45" Type="http://schemas.openxmlformats.org/officeDocument/2006/relationships/font" Target="fonts/Poppins-bold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font" Target="fonts/Asset-regular.fntdata"/><Relationship Id="rId47" Type="http://schemas.openxmlformats.org/officeDocument/2006/relationships/font" Target="fonts/BebasNeue-regular.fntdata"/><Relationship Id="rId49" Type="http://schemas.openxmlformats.org/officeDocument/2006/relationships/font" Target="fonts/PoppinsSemiBold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font" Target="fonts/PoppinsSemiBold-italic.fntdata"/><Relationship Id="rId50" Type="http://schemas.openxmlformats.org/officeDocument/2006/relationships/font" Target="fonts/PoppinsSemiBold-bold.fntdata"/><Relationship Id="rId53" Type="http://schemas.openxmlformats.org/officeDocument/2006/relationships/font" Target="fonts/PTSans-regular.fntdata"/><Relationship Id="rId52" Type="http://schemas.openxmlformats.org/officeDocument/2006/relationships/font" Target="fonts/PoppinsSemiBold-boldItalic.fntdata"/><Relationship Id="rId11" Type="http://schemas.openxmlformats.org/officeDocument/2006/relationships/slide" Target="slides/slide7.xml"/><Relationship Id="rId55" Type="http://schemas.openxmlformats.org/officeDocument/2006/relationships/font" Target="fonts/PTSans-italic.fntdata"/><Relationship Id="rId10" Type="http://schemas.openxmlformats.org/officeDocument/2006/relationships/slide" Target="slides/slide6.xml"/><Relationship Id="rId54" Type="http://schemas.openxmlformats.org/officeDocument/2006/relationships/font" Target="fonts/PTSans-bold.fntdata"/><Relationship Id="rId13" Type="http://schemas.openxmlformats.org/officeDocument/2006/relationships/slide" Target="slides/slide9.xml"/><Relationship Id="rId57" Type="http://schemas.openxmlformats.org/officeDocument/2006/relationships/font" Target="fonts/OrelegaOne-regular.fntdata"/><Relationship Id="rId12" Type="http://schemas.openxmlformats.org/officeDocument/2006/relationships/slide" Target="slides/slide8.xml"/><Relationship Id="rId56" Type="http://schemas.openxmlformats.org/officeDocument/2006/relationships/font" Target="fonts/PTSans-boldItalic.fntdata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9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g4dfce81f19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1" name="Google Shape;851;g4dfce81f19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5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g22eb4362822_0_2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7" name="Google Shape;927;g22eb4362822_0_2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g22eb4362822_0_2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4" name="Google Shape;934;g22eb4362822_0_2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0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Google Shape;941;g22eb4362822_0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2" name="Google Shape;942;g22eb4362822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8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g22eb4362822_0_2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0" name="Google Shape;950;g22eb4362822_0_2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6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gd431007ba2_0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8" name="Google Shape;958;gd431007ba2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5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g22eb4362822_0_2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7" name="Google Shape;967;g22eb4362822_0_2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3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Google Shape;974;g22eb4362822_0_3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5" name="Google Shape;975;g22eb4362822_0_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2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Google Shape;983;g22eb4362822_0_3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4" name="Google Shape;984;g22eb4362822_0_3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g22eb86544a8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1" name="Google Shape;991;g22eb86544a8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8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g22eb86544a8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0" name="Google Shape;1000;g22eb86544a8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5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gd431007ba2_0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7" name="Google Shape;857;gd431007ba2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200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7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g22eb86544a8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9" name="Google Shape;1009;g22eb86544a8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Google Shape;1017;g22eb86544a8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8" name="Google Shape;1018;g22eb86544a8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g22eb86544a8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5" name="Google Shape;1025;g22eb86544a8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g22eb86544a8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2" name="Google Shape;1032;g22eb86544a8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9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Google Shape;1040;g22eb86544a8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1" name="Google Shape;1041;g22eb86544a8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8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Google Shape;1049;g22eb86544a8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0" name="Google Shape;1050;g22eb86544a8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8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g22eb86544a8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0" name="Google Shape;1070;g22eb86544a8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9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Google Shape;1080;g22eb86544a8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1" name="Google Shape;1081;g22eb86544a8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0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1" name="Google Shape;1091;g22eb86544a8_0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2" name="Google Shape;1092;g22eb86544a8_0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Google Shape;1102;g22eb86544a8_0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3" name="Google Shape;1103;g22eb86544a8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8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g22eb4362822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0" name="Google Shape;870;g22eb4362822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2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Google Shape;1113;g22eb86544a8_0_1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4" name="Google Shape;1114;g22eb86544a8_0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3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Google Shape;1124;g22eb86544a8_0_2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5" name="Google Shape;1125;g22eb86544a8_0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4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" name="Google Shape;1135;g22eb86544a8_0_2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6" name="Google Shape;1136;g22eb86544a8_0_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5" name="Shape 1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" name="Google Shape;1146;g22eb86544a8_0_2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7" name="Google Shape;1147;g22eb86544a8_0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3" name="Shape 1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4" name="Google Shape;1154;g22eb86544a8_0_2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5" name="Google Shape;1155;g22eb86544a8_0_2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g22eb86544a8_0_2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2" name="Google Shape;1162;g22eb86544a8_0_2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g22eb86544a8_0_2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8" name="Google Shape;1168;g22eb86544a8_0_2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4" name="Shape 1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5" name="Google Shape;1175;g54dda1946d_6_2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6" name="Google Shape;1176;g54dda1946d_6_2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3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g22eb4362822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5" name="Google Shape;885;g22eb4362822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2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g22eb4362822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4" name="Google Shape;894;g22eb4362822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g22eb4362822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0" name="Google Shape;900;g22eb4362822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6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g22eb4362822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8" name="Google Shape;908;g22eb4362822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3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g22eb4362822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5" name="Google Shape;915;g22eb4362822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9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g22eb4362822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1" name="Google Shape;921;g22eb4362822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bit.ly/3A1uf1Q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título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4116300" y="0"/>
            <a:ext cx="5027700" cy="2969600"/>
            <a:chOff x="2353750" y="745575"/>
            <a:chExt cx="5027700" cy="2969600"/>
          </a:xfrm>
        </p:grpSpPr>
        <p:sp>
          <p:nvSpPr>
            <p:cNvPr id="10" name="Google Shape;10;p2"/>
            <p:cNvSpPr/>
            <p:nvPr/>
          </p:nvSpPr>
          <p:spPr>
            <a:xfrm>
              <a:off x="4804950" y="745575"/>
              <a:ext cx="2576500" cy="2969600"/>
            </a:xfrm>
            <a:custGeom>
              <a:rect b="b" l="l" r="r" t="t"/>
              <a:pathLst>
                <a:path extrusionOk="0" h="118784" w="103060">
                  <a:moveTo>
                    <a:pt x="97675" y="48149"/>
                  </a:moveTo>
                  <a:cubicBezTo>
                    <a:pt x="97686" y="48149"/>
                    <a:pt x="97697" y="48149"/>
                    <a:pt x="97708" y="48149"/>
                  </a:cubicBezTo>
                  <a:cubicBezTo>
                    <a:pt x="99654" y="48166"/>
                    <a:pt x="101149" y="49686"/>
                    <a:pt x="101132" y="51640"/>
                  </a:cubicBezTo>
                  <a:cubicBezTo>
                    <a:pt x="101123" y="53580"/>
                    <a:pt x="99611" y="55064"/>
                    <a:pt x="97665" y="55064"/>
                  </a:cubicBezTo>
                  <a:cubicBezTo>
                    <a:pt x="97660" y="55064"/>
                    <a:pt x="97654" y="55064"/>
                    <a:pt x="97649" y="55064"/>
                  </a:cubicBezTo>
                  <a:cubicBezTo>
                    <a:pt x="95703" y="55055"/>
                    <a:pt x="94200" y="53535"/>
                    <a:pt x="94217" y="51581"/>
                  </a:cubicBezTo>
                  <a:cubicBezTo>
                    <a:pt x="94225" y="49646"/>
                    <a:pt x="95737" y="48149"/>
                    <a:pt x="97675" y="48149"/>
                  </a:cubicBezTo>
                  <a:close/>
                  <a:moveTo>
                    <a:pt x="25723" y="0"/>
                  </a:moveTo>
                  <a:cubicBezTo>
                    <a:pt x="25468" y="297"/>
                    <a:pt x="25239" y="620"/>
                    <a:pt x="24967" y="900"/>
                  </a:cubicBezTo>
                  <a:cubicBezTo>
                    <a:pt x="19309" y="6567"/>
                    <a:pt x="13584" y="12165"/>
                    <a:pt x="8003" y="17899"/>
                  </a:cubicBezTo>
                  <a:cubicBezTo>
                    <a:pt x="2303" y="23743"/>
                    <a:pt x="0" y="30802"/>
                    <a:pt x="1207" y="38881"/>
                  </a:cubicBezTo>
                  <a:cubicBezTo>
                    <a:pt x="3037" y="51136"/>
                    <a:pt x="13630" y="59695"/>
                    <a:pt x="25408" y="59695"/>
                  </a:cubicBezTo>
                  <a:cubicBezTo>
                    <a:pt x="27517" y="59695"/>
                    <a:pt x="29664" y="59420"/>
                    <a:pt x="31805" y="58844"/>
                  </a:cubicBezTo>
                  <a:cubicBezTo>
                    <a:pt x="36104" y="57680"/>
                    <a:pt x="39799" y="55497"/>
                    <a:pt x="42942" y="52345"/>
                  </a:cubicBezTo>
                  <a:cubicBezTo>
                    <a:pt x="53883" y="41404"/>
                    <a:pt x="64833" y="30463"/>
                    <a:pt x="75783" y="19521"/>
                  </a:cubicBezTo>
                  <a:cubicBezTo>
                    <a:pt x="76114" y="19190"/>
                    <a:pt x="76429" y="18842"/>
                    <a:pt x="76802" y="18561"/>
                  </a:cubicBezTo>
                  <a:cubicBezTo>
                    <a:pt x="77511" y="18035"/>
                    <a:pt x="78260" y="17761"/>
                    <a:pt x="79042" y="17761"/>
                  </a:cubicBezTo>
                  <a:cubicBezTo>
                    <a:pt x="79535" y="17761"/>
                    <a:pt x="80041" y="17871"/>
                    <a:pt x="80557" y="18094"/>
                  </a:cubicBezTo>
                  <a:cubicBezTo>
                    <a:pt x="81882" y="18672"/>
                    <a:pt x="82647" y="19700"/>
                    <a:pt x="82808" y="21144"/>
                  </a:cubicBezTo>
                  <a:cubicBezTo>
                    <a:pt x="82953" y="22460"/>
                    <a:pt x="82452" y="23522"/>
                    <a:pt x="81517" y="24440"/>
                  </a:cubicBezTo>
                  <a:cubicBezTo>
                    <a:pt x="76599" y="29341"/>
                    <a:pt x="71697" y="34251"/>
                    <a:pt x="66787" y="39161"/>
                  </a:cubicBezTo>
                  <a:cubicBezTo>
                    <a:pt x="55234" y="50714"/>
                    <a:pt x="43664" y="62259"/>
                    <a:pt x="32119" y="73829"/>
                  </a:cubicBezTo>
                  <a:cubicBezTo>
                    <a:pt x="28373" y="77592"/>
                    <a:pt x="27099" y="82128"/>
                    <a:pt x="28356" y="87276"/>
                  </a:cubicBezTo>
                  <a:cubicBezTo>
                    <a:pt x="29859" y="93426"/>
                    <a:pt x="35523" y="97645"/>
                    <a:pt x="41710" y="97645"/>
                  </a:cubicBezTo>
                  <a:cubicBezTo>
                    <a:pt x="42377" y="97645"/>
                    <a:pt x="43049" y="97596"/>
                    <a:pt x="43723" y="97495"/>
                  </a:cubicBezTo>
                  <a:cubicBezTo>
                    <a:pt x="46858" y="97028"/>
                    <a:pt x="49508" y="95652"/>
                    <a:pt x="51743" y="93418"/>
                  </a:cubicBezTo>
                  <a:cubicBezTo>
                    <a:pt x="62964" y="82188"/>
                    <a:pt x="74195" y="70957"/>
                    <a:pt x="85425" y="59736"/>
                  </a:cubicBezTo>
                  <a:cubicBezTo>
                    <a:pt x="85680" y="59481"/>
                    <a:pt x="85934" y="59209"/>
                    <a:pt x="86206" y="58971"/>
                  </a:cubicBezTo>
                  <a:cubicBezTo>
                    <a:pt x="86992" y="58276"/>
                    <a:pt x="87961" y="57932"/>
                    <a:pt x="88923" y="57932"/>
                  </a:cubicBezTo>
                  <a:cubicBezTo>
                    <a:pt x="89937" y="57932"/>
                    <a:pt x="90943" y="58315"/>
                    <a:pt x="91719" y="59073"/>
                  </a:cubicBezTo>
                  <a:cubicBezTo>
                    <a:pt x="93240" y="60560"/>
                    <a:pt x="93350" y="62938"/>
                    <a:pt x="91957" y="64578"/>
                  </a:cubicBezTo>
                  <a:cubicBezTo>
                    <a:pt x="91677" y="64909"/>
                    <a:pt x="91354" y="65198"/>
                    <a:pt x="91057" y="65512"/>
                  </a:cubicBezTo>
                  <a:cubicBezTo>
                    <a:pt x="84541" y="72308"/>
                    <a:pt x="81746" y="80404"/>
                    <a:pt x="82808" y="89740"/>
                  </a:cubicBezTo>
                  <a:cubicBezTo>
                    <a:pt x="83564" y="96357"/>
                    <a:pt x="86410" y="102049"/>
                    <a:pt x="91108" y="106789"/>
                  </a:cubicBezTo>
                  <a:cubicBezTo>
                    <a:pt x="94735" y="110442"/>
                    <a:pt x="98388" y="114069"/>
                    <a:pt x="102024" y="117713"/>
                  </a:cubicBezTo>
                  <a:cubicBezTo>
                    <a:pt x="102372" y="118061"/>
                    <a:pt x="102712" y="118427"/>
                    <a:pt x="103060" y="118783"/>
                  </a:cubicBezTo>
                  <a:lnTo>
                    <a:pt x="103060" y="20328"/>
                  </a:lnTo>
                  <a:cubicBezTo>
                    <a:pt x="102763" y="20642"/>
                    <a:pt x="102482" y="20965"/>
                    <a:pt x="102177" y="21271"/>
                  </a:cubicBezTo>
                  <a:cubicBezTo>
                    <a:pt x="90700" y="32748"/>
                    <a:pt x="79215" y="44224"/>
                    <a:pt x="67738" y="55701"/>
                  </a:cubicBezTo>
                  <a:cubicBezTo>
                    <a:pt x="67475" y="55964"/>
                    <a:pt x="67237" y="56253"/>
                    <a:pt x="66923" y="56431"/>
                  </a:cubicBezTo>
                  <a:cubicBezTo>
                    <a:pt x="66849" y="56473"/>
                    <a:pt x="66748" y="56492"/>
                    <a:pt x="66641" y="56492"/>
                  </a:cubicBezTo>
                  <a:cubicBezTo>
                    <a:pt x="66489" y="56492"/>
                    <a:pt x="66324" y="56454"/>
                    <a:pt x="66209" y="56389"/>
                  </a:cubicBezTo>
                  <a:cubicBezTo>
                    <a:pt x="65912" y="56227"/>
                    <a:pt x="65870" y="55888"/>
                    <a:pt x="66065" y="55607"/>
                  </a:cubicBezTo>
                  <a:cubicBezTo>
                    <a:pt x="66269" y="55318"/>
                    <a:pt x="66541" y="55064"/>
                    <a:pt x="66795" y="54800"/>
                  </a:cubicBezTo>
                  <a:cubicBezTo>
                    <a:pt x="75715" y="45881"/>
                    <a:pt x="84643" y="36961"/>
                    <a:pt x="93563" y="28041"/>
                  </a:cubicBezTo>
                  <a:cubicBezTo>
                    <a:pt x="96731" y="24873"/>
                    <a:pt x="99891" y="21704"/>
                    <a:pt x="103060" y="18536"/>
                  </a:cubicBezTo>
                  <a:lnTo>
                    <a:pt x="103060" y="5377"/>
                  </a:lnTo>
                  <a:cubicBezTo>
                    <a:pt x="101208" y="7331"/>
                    <a:pt x="99416" y="9344"/>
                    <a:pt x="97479" y="11205"/>
                  </a:cubicBezTo>
                  <a:cubicBezTo>
                    <a:pt x="96011" y="12617"/>
                    <a:pt x="94126" y="13316"/>
                    <a:pt x="92230" y="13316"/>
                  </a:cubicBezTo>
                  <a:cubicBezTo>
                    <a:pt x="90363" y="13316"/>
                    <a:pt x="88484" y="12638"/>
                    <a:pt x="86979" y="11298"/>
                  </a:cubicBezTo>
                  <a:cubicBezTo>
                    <a:pt x="86283" y="10678"/>
                    <a:pt x="85629" y="10007"/>
                    <a:pt x="84966" y="9361"/>
                  </a:cubicBezTo>
                  <a:cubicBezTo>
                    <a:pt x="83106" y="7560"/>
                    <a:pt x="80879" y="6660"/>
                    <a:pt x="78653" y="6660"/>
                  </a:cubicBezTo>
                  <a:cubicBezTo>
                    <a:pt x="76385" y="6660"/>
                    <a:pt x="74118" y="7594"/>
                    <a:pt x="72241" y="9463"/>
                  </a:cubicBezTo>
                  <a:cubicBezTo>
                    <a:pt x="68265" y="13422"/>
                    <a:pt x="64298" y="17397"/>
                    <a:pt x="60339" y="21373"/>
                  </a:cubicBezTo>
                  <a:cubicBezTo>
                    <a:pt x="59660" y="22053"/>
                    <a:pt x="58912" y="22545"/>
                    <a:pt x="57910" y="22579"/>
                  </a:cubicBezTo>
                  <a:cubicBezTo>
                    <a:pt x="57872" y="22580"/>
                    <a:pt x="57834" y="22581"/>
                    <a:pt x="57796" y="22581"/>
                  </a:cubicBezTo>
                  <a:cubicBezTo>
                    <a:pt x="56459" y="22581"/>
                    <a:pt x="55438" y="21993"/>
                    <a:pt x="54826" y="20787"/>
                  </a:cubicBezTo>
                  <a:cubicBezTo>
                    <a:pt x="54181" y="19504"/>
                    <a:pt x="54359" y="18255"/>
                    <a:pt x="55285" y="17168"/>
                  </a:cubicBezTo>
                  <a:cubicBezTo>
                    <a:pt x="55829" y="16539"/>
                    <a:pt x="56449" y="15979"/>
                    <a:pt x="57035" y="15393"/>
                  </a:cubicBezTo>
                  <a:cubicBezTo>
                    <a:pt x="57969" y="14450"/>
                    <a:pt x="58912" y="13507"/>
                    <a:pt x="59847" y="12572"/>
                  </a:cubicBezTo>
                  <a:cubicBezTo>
                    <a:pt x="60263" y="12165"/>
                    <a:pt x="60569" y="11706"/>
                    <a:pt x="60603" y="11103"/>
                  </a:cubicBezTo>
                  <a:cubicBezTo>
                    <a:pt x="60645" y="10262"/>
                    <a:pt x="60314" y="9608"/>
                    <a:pt x="59583" y="9200"/>
                  </a:cubicBezTo>
                  <a:cubicBezTo>
                    <a:pt x="59249" y="9011"/>
                    <a:pt x="58907" y="8917"/>
                    <a:pt x="58567" y="8917"/>
                  </a:cubicBezTo>
                  <a:cubicBezTo>
                    <a:pt x="58175" y="8917"/>
                    <a:pt x="57786" y="9043"/>
                    <a:pt x="57417" y="9293"/>
                  </a:cubicBezTo>
                  <a:cubicBezTo>
                    <a:pt x="57120" y="9497"/>
                    <a:pt x="56873" y="9778"/>
                    <a:pt x="56619" y="10041"/>
                  </a:cubicBezTo>
                  <a:cubicBezTo>
                    <a:pt x="52346" y="14305"/>
                    <a:pt x="48064" y="18578"/>
                    <a:pt x="43800" y="22860"/>
                  </a:cubicBezTo>
                  <a:cubicBezTo>
                    <a:pt x="42579" y="24081"/>
                    <a:pt x="41149" y="24781"/>
                    <a:pt x="39417" y="24781"/>
                  </a:cubicBezTo>
                  <a:cubicBezTo>
                    <a:pt x="39366" y="24781"/>
                    <a:pt x="39315" y="24781"/>
                    <a:pt x="39264" y="24779"/>
                  </a:cubicBezTo>
                  <a:cubicBezTo>
                    <a:pt x="36851" y="24712"/>
                    <a:pt x="35050" y="23599"/>
                    <a:pt x="33971" y="21475"/>
                  </a:cubicBezTo>
                  <a:cubicBezTo>
                    <a:pt x="32867" y="19309"/>
                    <a:pt x="33105" y="17168"/>
                    <a:pt x="34507" y="15180"/>
                  </a:cubicBezTo>
                  <a:cubicBezTo>
                    <a:pt x="34787" y="14773"/>
                    <a:pt x="35152" y="14424"/>
                    <a:pt x="35500" y="14067"/>
                  </a:cubicBezTo>
                  <a:cubicBezTo>
                    <a:pt x="39884" y="9676"/>
                    <a:pt x="44276" y="5284"/>
                    <a:pt x="48667" y="892"/>
                  </a:cubicBezTo>
                  <a:cubicBezTo>
                    <a:pt x="48939" y="612"/>
                    <a:pt x="49186" y="297"/>
                    <a:pt x="494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2353750" y="745575"/>
              <a:ext cx="2715625" cy="1487300"/>
            </a:xfrm>
            <a:custGeom>
              <a:rect b="b" l="l" r="r" t="t"/>
              <a:pathLst>
                <a:path extrusionOk="0" h="59492" w="108625">
                  <a:moveTo>
                    <a:pt x="1" y="0"/>
                  </a:moveTo>
                  <a:cubicBezTo>
                    <a:pt x="3755" y="3755"/>
                    <a:pt x="7468" y="7560"/>
                    <a:pt x="11273" y="11264"/>
                  </a:cubicBezTo>
                  <a:cubicBezTo>
                    <a:pt x="14569" y="14458"/>
                    <a:pt x="18596" y="16183"/>
                    <a:pt x="23158" y="16472"/>
                  </a:cubicBezTo>
                  <a:cubicBezTo>
                    <a:pt x="23638" y="16503"/>
                    <a:pt x="24113" y="16518"/>
                    <a:pt x="24583" y="16518"/>
                  </a:cubicBezTo>
                  <a:cubicBezTo>
                    <a:pt x="29760" y="16518"/>
                    <a:pt x="34283" y="14632"/>
                    <a:pt x="38092" y="10924"/>
                  </a:cubicBezTo>
                  <a:cubicBezTo>
                    <a:pt x="39570" y="9489"/>
                    <a:pt x="41005" y="8019"/>
                    <a:pt x="42467" y="6567"/>
                  </a:cubicBezTo>
                  <a:cubicBezTo>
                    <a:pt x="43146" y="5887"/>
                    <a:pt x="43809" y="5173"/>
                    <a:pt x="44522" y="4536"/>
                  </a:cubicBezTo>
                  <a:cubicBezTo>
                    <a:pt x="45193" y="3941"/>
                    <a:pt x="45939" y="3633"/>
                    <a:pt x="46725" y="3633"/>
                  </a:cubicBezTo>
                  <a:cubicBezTo>
                    <a:pt x="47182" y="3633"/>
                    <a:pt x="47654" y="3737"/>
                    <a:pt x="48133" y="3950"/>
                  </a:cubicBezTo>
                  <a:cubicBezTo>
                    <a:pt x="49458" y="4536"/>
                    <a:pt x="50188" y="5581"/>
                    <a:pt x="50273" y="7051"/>
                  </a:cubicBezTo>
                  <a:cubicBezTo>
                    <a:pt x="50333" y="8232"/>
                    <a:pt x="49806" y="9140"/>
                    <a:pt x="48991" y="9956"/>
                  </a:cubicBezTo>
                  <a:cubicBezTo>
                    <a:pt x="42526" y="16404"/>
                    <a:pt x="36044" y="22843"/>
                    <a:pt x="29614" y="29324"/>
                  </a:cubicBezTo>
                  <a:cubicBezTo>
                    <a:pt x="25103" y="33894"/>
                    <a:pt x="23447" y="39391"/>
                    <a:pt x="24755" y="45677"/>
                  </a:cubicBezTo>
                  <a:cubicBezTo>
                    <a:pt x="26345" y="53326"/>
                    <a:pt x="33179" y="59491"/>
                    <a:pt x="41944" y="59491"/>
                  </a:cubicBezTo>
                  <a:cubicBezTo>
                    <a:pt x="42027" y="59491"/>
                    <a:pt x="42111" y="59491"/>
                    <a:pt x="42195" y="59489"/>
                  </a:cubicBezTo>
                  <a:cubicBezTo>
                    <a:pt x="46986" y="59421"/>
                    <a:pt x="51097" y="57612"/>
                    <a:pt x="54504" y="54214"/>
                  </a:cubicBezTo>
                  <a:cubicBezTo>
                    <a:pt x="72326" y="36392"/>
                    <a:pt x="90148" y="18570"/>
                    <a:pt x="107979" y="748"/>
                  </a:cubicBezTo>
                  <a:cubicBezTo>
                    <a:pt x="108208" y="510"/>
                    <a:pt x="108412" y="246"/>
                    <a:pt x="108625" y="0"/>
                  </a:cubicBezTo>
                  <a:lnTo>
                    <a:pt x="94676" y="0"/>
                  </a:lnTo>
                  <a:cubicBezTo>
                    <a:pt x="94430" y="272"/>
                    <a:pt x="94200" y="552"/>
                    <a:pt x="93937" y="807"/>
                  </a:cubicBezTo>
                  <a:cubicBezTo>
                    <a:pt x="86410" y="8342"/>
                    <a:pt x="78876" y="15877"/>
                    <a:pt x="71341" y="23403"/>
                  </a:cubicBezTo>
                  <a:cubicBezTo>
                    <a:pt x="71111" y="23641"/>
                    <a:pt x="70882" y="23921"/>
                    <a:pt x="70602" y="24057"/>
                  </a:cubicBezTo>
                  <a:cubicBezTo>
                    <a:pt x="70522" y="24095"/>
                    <a:pt x="70409" y="24114"/>
                    <a:pt x="70294" y="24114"/>
                  </a:cubicBezTo>
                  <a:cubicBezTo>
                    <a:pt x="70125" y="24114"/>
                    <a:pt x="69954" y="24074"/>
                    <a:pt x="69888" y="23998"/>
                  </a:cubicBezTo>
                  <a:cubicBezTo>
                    <a:pt x="69744" y="23811"/>
                    <a:pt x="69693" y="23429"/>
                    <a:pt x="69786" y="23208"/>
                  </a:cubicBezTo>
                  <a:cubicBezTo>
                    <a:pt x="69905" y="22919"/>
                    <a:pt x="70202" y="22707"/>
                    <a:pt x="70440" y="22469"/>
                  </a:cubicBezTo>
                  <a:cubicBezTo>
                    <a:pt x="77644" y="15265"/>
                    <a:pt x="84847" y="8062"/>
                    <a:pt x="92051" y="858"/>
                  </a:cubicBezTo>
                  <a:cubicBezTo>
                    <a:pt x="92331" y="578"/>
                    <a:pt x="92603" y="289"/>
                    <a:pt x="92875" y="0"/>
                  </a:cubicBezTo>
                  <a:lnTo>
                    <a:pt x="73150" y="0"/>
                  </a:lnTo>
                  <a:cubicBezTo>
                    <a:pt x="72938" y="255"/>
                    <a:pt x="72759" y="527"/>
                    <a:pt x="72530" y="756"/>
                  </a:cubicBezTo>
                  <a:cubicBezTo>
                    <a:pt x="62319" y="10967"/>
                    <a:pt x="52117" y="21178"/>
                    <a:pt x="41906" y="31380"/>
                  </a:cubicBezTo>
                  <a:cubicBezTo>
                    <a:pt x="41694" y="31592"/>
                    <a:pt x="41490" y="31813"/>
                    <a:pt x="41252" y="31983"/>
                  </a:cubicBezTo>
                  <a:cubicBezTo>
                    <a:pt x="41129" y="32071"/>
                    <a:pt x="41001" y="32116"/>
                    <a:pt x="40875" y="32116"/>
                  </a:cubicBezTo>
                  <a:cubicBezTo>
                    <a:pt x="40722" y="32116"/>
                    <a:pt x="40571" y="32050"/>
                    <a:pt x="40436" y="31915"/>
                  </a:cubicBezTo>
                  <a:cubicBezTo>
                    <a:pt x="40190" y="31660"/>
                    <a:pt x="40181" y="31371"/>
                    <a:pt x="40385" y="31108"/>
                  </a:cubicBezTo>
                  <a:cubicBezTo>
                    <a:pt x="40589" y="30845"/>
                    <a:pt x="40836" y="30615"/>
                    <a:pt x="41065" y="30378"/>
                  </a:cubicBezTo>
                  <a:cubicBezTo>
                    <a:pt x="50876" y="20575"/>
                    <a:pt x="60688" y="10763"/>
                    <a:pt x="70491" y="951"/>
                  </a:cubicBezTo>
                  <a:cubicBezTo>
                    <a:pt x="70797" y="654"/>
                    <a:pt x="71069" y="323"/>
                    <a:pt x="713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505925" y="1853500"/>
              <a:ext cx="224925" cy="225575"/>
            </a:xfrm>
            <a:custGeom>
              <a:rect b="b" l="l" r="r" t="t"/>
              <a:pathLst>
                <a:path extrusionOk="0" h="9023" w="8997">
                  <a:moveTo>
                    <a:pt x="4498" y="1"/>
                  </a:moveTo>
                  <a:cubicBezTo>
                    <a:pt x="2048" y="1"/>
                    <a:pt x="26" y="2024"/>
                    <a:pt x="18" y="4486"/>
                  </a:cubicBezTo>
                  <a:cubicBezTo>
                    <a:pt x="1" y="6975"/>
                    <a:pt x="2005" y="9005"/>
                    <a:pt x="4477" y="9022"/>
                  </a:cubicBezTo>
                  <a:cubicBezTo>
                    <a:pt x="4493" y="9022"/>
                    <a:pt x="4508" y="9022"/>
                    <a:pt x="4523" y="9022"/>
                  </a:cubicBezTo>
                  <a:cubicBezTo>
                    <a:pt x="6958" y="9022"/>
                    <a:pt x="8971" y="7002"/>
                    <a:pt x="8988" y="4537"/>
                  </a:cubicBezTo>
                  <a:cubicBezTo>
                    <a:pt x="8997" y="2056"/>
                    <a:pt x="7000" y="26"/>
                    <a:pt x="4528" y="1"/>
                  </a:cubicBezTo>
                  <a:cubicBezTo>
                    <a:pt x="4518" y="1"/>
                    <a:pt x="4508" y="1"/>
                    <a:pt x="44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" name="Google Shape;13;p2"/>
          <p:cNvGrpSpPr/>
          <p:nvPr/>
        </p:nvGrpSpPr>
        <p:grpSpPr>
          <a:xfrm rot="10800000">
            <a:off x="0" y="2173900"/>
            <a:ext cx="5027700" cy="2969600"/>
            <a:chOff x="2353750" y="745575"/>
            <a:chExt cx="5027700" cy="2969600"/>
          </a:xfrm>
        </p:grpSpPr>
        <p:sp>
          <p:nvSpPr>
            <p:cNvPr id="14" name="Google Shape;14;p2"/>
            <p:cNvSpPr/>
            <p:nvPr/>
          </p:nvSpPr>
          <p:spPr>
            <a:xfrm>
              <a:off x="4804950" y="745575"/>
              <a:ext cx="2576500" cy="2969600"/>
            </a:xfrm>
            <a:custGeom>
              <a:rect b="b" l="l" r="r" t="t"/>
              <a:pathLst>
                <a:path extrusionOk="0" h="118784" w="103060">
                  <a:moveTo>
                    <a:pt x="97675" y="48149"/>
                  </a:moveTo>
                  <a:cubicBezTo>
                    <a:pt x="97686" y="48149"/>
                    <a:pt x="97697" y="48149"/>
                    <a:pt x="97708" y="48149"/>
                  </a:cubicBezTo>
                  <a:cubicBezTo>
                    <a:pt x="99654" y="48166"/>
                    <a:pt x="101149" y="49686"/>
                    <a:pt x="101132" y="51640"/>
                  </a:cubicBezTo>
                  <a:cubicBezTo>
                    <a:pt x="101123" y="53580"/>
                    <a:pt x="99611" y="55064"/>
                    <a:pt x="97665" y="55064"/>
                  </a:cubicBezTo>
                  <a:cubicBezTo>
                    <a:pt x="97660" y="55064"/>
                    <a:pt x="97654" y="55064"/>
                    <a:pt x="97649" y="55064"/>
                  </a:cubicBezTo>
                  <a:cubicBezTo>
                    <a:pt x="95703" y="55055"/>
                    <a:pt x="94200" y="53535"/>
                    <a:pt x="94217" y="51581"/>
                  </a:cubicBezTo>
                  <a:cubicBezTo>
                    <a:pt x="94225" y="49646"/>
                    <a:pt x="95737" y="48149"/>
                    <a:pt x="97675" y="48149"/>
                  </a:cubicBezTo>
                  <a:close/>
                  <a:moveTo>
                    <a:pt x="25723" y="0"/>
                  </a:moveTo>
                  <a:cubicBezTo>
                    <a:pt x="25468" y="297"/>
                    <a:pt x="25239" y="620"/>
                    <a:pt x="24967" y="900"/>
                  </a:cubicBezTo>
                  <a:cubicBezTo>
                    <a:pt x="19309" y="6567"/>
                    <a:pt x="13584" y="12165"/>
                    <a:pt x="8003" y="17899"/>
                  </a:cubicBezTo>
                  <a:cubicBezTo>
                    <a:pt x="2303" y="23743"/>
                    <a:pt x="0" y="30802"/>
                    <a:pt x="1207" y="38881"/>
                  </a:cubicBezTo>
                  <a:cubicBezTo>
                    <a:pt x="3037" y="51136"/>
                    <a:pt x="13630" y="59695"/>
                    <a:pt x="25408" y="59695"/>
                  </a:cubicBezTo>
                  <a:cubicBezTo>
                    <a:pt x="27517" y="59695"/>
                    <a:pt x="29664" y="59420"/>
                    <a:pt x="31805" y="58844"/>
                  </a:cubicBezTo>
                  <a:cubicBezTo>
                    <a:pt x="36104" y="57680"/>
                    <a:pt x="39799" y="55497"/>
                    <a:pt x="42942" y="52345"/>
                  </a:cubicBezTo>
                  <a:cubicBezTo>
                    <a:pt x="53883" y="41404"/>
                    <a:pt x="64833" y="30463"/>
                    <a:pt x="75783" y="19521"/>
                  </a:cubicBezTo>
                  <a:cubicBezTo>
                    <a:pt x="76114" y="19190"/>
                    <a:pt x="76429" y="18842"/>
                    <a:pt x="76802" y="18561"/>
                  </a:cubicBezTo>
                  <a:cubicBezTo>
                    <a:pt x="77511" y="18035"/>
                    <a:pt x="78260" y="17761"/>
                    <a:pt x="79042" y="17761"/>
                  </a:cubicBezTo>
                  <a:cubicBezTo>
                    <a:pt x="79535" y="17761"/>
                    <a:pt x="80041" y="17871"/>
                    <a:pt x="80557" y="18094"/>
                  </a:cubicBezTo>
                  <a:cubicBezTo>
                    <a:pt x="81882" y="18672"/>
                    <a:pt x="82647" y="19700"/>
                    <a:pt x="82808" y="21144"/>
                  </a:cubicBezTo>
                  <a:cubicBezTo>
                    <a:pt x="82953" y="22460"/>
                    <a:pt x="82452" y="23522"/>
                    <a:pt x="81517" y="24440"/>
                  </a:cubicBezTo>
                  <a:cubicBezTo>
                    <a:pt x="76599" y="29341"/>
                    <a:pt x="71697" y="34251"/>
                    <a:pt x="66787" y="39161"/>
                  </a:cubicBezTo>
                  <a:cubicBezTo>
                    <a:pt x="55234" y="50714"/>
                    <a:pt x="43664" y="62259"/>
                    <a:pt x="32119" y="73829"/>
                  </a:cubicBezTo>
                  <a:cubicBezTo>
                    <a:pt x="28373" y="77592"/>
                    <a:pt x="27099" y="82128"/>
                    <a:pt x="28356" y="87276"/>
                  </a:cubicBezTo>
                  <a:cubicBezTo>
                    <a:pt x="29859" y="93426"/>
                    <a:pt x="35523" y="97645"/>
                    <a:pt x="41710" y="97645"/>
                  </a:cubicBezTo>
                  <a:cubicBezTo>
                    <a:pt x="42377" y="97645"/>
                    <a:pt x="43049" y="97596"/>
                    <a:pt x="43723" y="97495"/>
                  </a:cubicBezTo>
                  <a:cubicBezTo>
                    <a:pt x="46858" y="97028"/>
                    <a:pt x="49508" y="95652"/>
                    <a:pt x="51743" y="93418"/>
                  </a:cubicBezTo>
                  <a:cubicBezTo>
                    <a:pt x="62964" y="82188"/>
                    <a:pt x="74195" y="70957"/>
                    <a:pt x="85425" y="59736"/>
                  </a:cubicBezTo>
                  <a:cubicBezTo>
                    <a:pt x="85680" y="59481"/>
                    <a:pt x="85934" y="59209"/>
                    <a:pt x="86206" y="58971"/>
                  </a:cubicBezTo>
                  <a:cubicBezTo>
                    <a:pt x="86992" y="58276"/>
                    <a:pt x="87961" y="57932"/>
                    <a:pt x="88923" y="57932"/>
                  </a:cubicBezTo>
                  <a:cubicBezTo>
                    <a:pt x="89937" y="57932"/>
                    <a:pt x="90943" y="58315"/>
                    <a:pt x="91719" y="59073"/>
                  </a:cubicBezTo>
                  <a:cubicBezTo>
                    <a:pt x="93240" y="60560"/>
                    <a:pt x="93350" y="62938"/>
                    <a:pt x="91957" y="64578"/>
                  </a:cubicBezTo>
                  <a:cubicBezTo>
                    <a:pt x="91677" y="64909"/>
                    <a:pt x="91354" y="65198"/>
                    <a:pt x="91057" y="65512"/>
                  </a:cubicBezTo>
                  <a:cubicBezTo>
                    <a:pt x="84541" y="72308"/>
                    <a:pt x="81746" y="80404"/>
                    <a:pt x="82808" y="89740"/>
                  </a:cubicBezTo>
                  <a:cubicBezTo>
                    <a:pt x="83564" y="96357"/>
                    <a:pt x="86410" y="102049"/>
                    <a:pt x="91108" y="106789"/>
                  </a:cubicBezTo>
                  <a:cubicBezTo>
                    <a:pt x="94735" y="110442"/>
                    <a:pt x="98388" y="114069"/>
                    <a:pt x="102024" y="117713"/>
                  </a:cubicBezTo>
                  <a:cubicBezTo>
                    <a:pt x="102372" y="118061"/>
                    <a:pt x="102712" y="118427"/>
                    <a:pt x="103060" y="118783"/>
                  </a:cubicBezTo>
                  <a:lnTo>
                    <a:pt x="103060" y="20328"/>
                  </a:lnTo>
                  <a:cubicBezTo>
                    <a:pt x="102763" y="20642"/>
                    <a:pt x="102482" y="20965"/>
                    <a:pt x="102177" y="21271"/>
                  </a:cubicBezTo>
                  <a:cubicBezTo>
                    <a:pt x="90700" y="32748"/>
                    <a:pt x="79215" y="44224"/>
                    <a:pt x="67738" y="55701"/>
                  </a:cubicBezTo>
                  <a:cubicBezTo>
                    <a:pt x="67475" y="55964"/>
                    <a:pt x="67237" y="56253"/>
                    <a:pt x="66923" y="56431"/>
                  </a:cubicBezTo>
                  <a:cubicBezTo>
                    <a:pt x="66849" y="56473"/>
                    <a:pt x="66748" y="56492"/>
                    <a:pt x="66641" y="56492"/>
                  </a:cubicBezTo>
                  <a:cubicBezTo>
                    <a:pt x="66489" y="56492"/>
                    <a:pt x="66324" y="56454"/>
                    <a:pt x="66209" y="56389"/>
                  </a:cubicBezTo>
                  <a:cubicBezTo>
                    <a:pt x="65912" y="56227"/>
                    <a:pt x="65870" y="55888"/>
                    <a:pt x="66065" y="55607"/>
                  </a:cubicBezTo>
                  <a:cubicBezTo>
                    <a:pt x="66269" y="55318"/>
                    <a:pt x="66541" y="55064"/>
                    <a:pt x="66795" y="54800"/>
                  </a:cubicBezTo>
                  <a:cubicBezTo>
                    <a:pt x="75715" y="45881"/>
                    <a:pt x="84643" y="36961"/>
                    <a:pt x="93563" y="28041"/>
                  </a:cubicBezTo>
                  <a:cubicBezTo>
                    <a:pt x="96731" y="24873"/>
                    <a:pt x="99891" y="21704"/>
                    <a:pt x="103060" y="18536"/>
                  </a:cubicBezTo>
                  <a:lnTo>
                    <a:pt x="103060" y="5377"/>
                  </a:lnTo>
                  <a:cubicBezTo>
                    <a:pt x="101208" y="7331"/>
                    <a:pt x="99416" y="9344"/>
                    <a:pt x="97479" y="11205"/>
                  </a:cubicBezTo>
                  <a:cubicBezTo>
                    <a:pt x="96011" y="12617"/>
                    <a:pt x="94126" y="13316"/>
                    <a:pt x="92230" y="13316"/>
                  </a:cubicBezTo>
                  <a:cubicBezTo>
                    <a:pt x="90363" y="13316"/>
                    <a:pt x="88484" y="12638"/>
                    <a:pt x="86979" y="11298"/>
                  </a:cubicBezTo>
                  <a:cubicBezTo>
                    <a:pt x="86283" y="10678"/>
                    <a:pt x="85629" y="10007"/>
                    <a:pt x="84966" y="9361"/>
                  </a:cubicBezTo>
                  <a:cubicBezTo>
                    <a:pt x="83106" y="7560"/>
                    <a:pt x="80879" y="6660"/>
                    <a:pt x="78653" y="6660"/>
                  </a:cubicBezTo>
                  <a:cubicBezTo>
                    <a:pt x="76385" y="6660"/>
                    <a:pt x="74118" y="7594"/>
                    <a:pt x="72241" y="9463"/>
                  </a:cubicBezTo>
                  <a:cubicBezTo>
                    <a:pt x="68265" y="13422"/>
                    <a:pt x="64298" y="17397"/>
                    <a:pt x="60339" y="21373"/>
                  </a:cubicBezTo>
                  <a:cubicBezTo>
                    <a:pt x="59660" y="22053"/>
                    <a:pt x="58912" y="22545"/>
                    <a:pt x="57910" y="22579"/>
                  </a:cubicBezTo>
                  <a:cubicBezTo>
                    <a:pt x="57872" y="22580"/>
                    <a:pt x="57834" y="22581"/>
                    <a:pt x="57796" y="22581"/>
                  </a:cubicBezTo>
                  <a:cubicBezTo>
                    <a:pt x="56459" y="22581"/>
                    <a:pt x="55438" y="21993"/>
                    <a:pt x="54826" y="20787"/>
                  </a:cubicBezTo>
                  <a:cubicBezTo>
                    <a:pt x="54181" y="19504"/>
                    <a:pt x="54359" y="18255"/>
                    <a:pt x="55285" y="17168"/>
                  </a:cubicBezTo>
                  <a:cubicBezTo>
                    <a:pt x="55829" y="16539"/>
                    <a:pt x="56449" y="15979"/>
                    <a:pt x="57035" y="15393"/>
                  </a:cubicBezTo>
                  <a:cubicBezTo>
                    <a:pt x="57969" y="14450"/>
                    <a:pt x="58912" y="13507"/>
                    <a:pt x="59847" y="12572"/>
                  </a:cubicBezTo>
                  <a:cubicBezTo>
                    <a:pt x="60263" y="12165"/>
                    <a:pt x="60569" y="11706"/>
                    <a:pt x="60603" y="11103"/>
                  </a:cubicBezTo>
                  <a:cubicBezTo>
                    <a:pt x="60645" y="10262"/>
                    <a:pt x="60314" y="9608"/>
                    <a:pt x="59583" y="9200"/>
                  </a:cubicBezTo>
                  <a:cubicBezTo>
                    <a:pt x="59249" y="9011"/>
                    <a:pt x="58907" y="8917"/>
                    <a:pt x="58567" y="8917"/>
                  </a:cubicBezTo>
                  <a:cubicBezTo>
                    <a:pt x="58175" y="8917"/>
                    <a:pt x="57786" y="9043"/>
                    <a:pt x="57417" y="9293"/>
                  </a:cubicBezTo>
                  <a:cubicBezTo>
                    <a:pt x="57120" y="9497"/>
                    <a:pt x="56873" y="9778"/>
                    <a:pt x="56619" y="10041"/>
                  </a:cubicBezTo>
                  <a:cubicBezTo>
                    <a:pt x="52346" y="14305"/>
                    <a:pt x="48064" y="18578"/>
                    <a:pt x="43800" y="22860"/>
                  </a:cubicBezTo>
                  <a:cubicBezTo>
                    <a:pt x="42579" y="24081"/>
                    <a:pt x="41149" y="24781"/>
                    <a:pt x="39417" y="24781"/>
                  </a:cubicBezTo>
                  <a:cubicBezTo>
                    <a:pt x="39366" y="24781"/>
                    <a:pt x="39315" y="24781"/>
                    <a:pt x="39264" y="24779"/>
                  </a:cubicBezTo>
                  <a:cubicBezTo>
                    <a:pt x="36851" y="24712"/>
                    <a:pt x="35050" y="23599"/>
                    <a:pt x="33971" y="21475"/>
                  </a:cubicBezTo>
                  <a:cubicBezTo>
                    <a:pt x="32867" y="19309"/>
                    <a:pt x="33105" y="17168"/>
                    <a:pt x="34507" y="15180"/>
                  </a:cubicBezTo>
                  <a:cubicBezTo>
                    <a:pt x="34787" y="14773"/>
                    <a:pt x="35152" y="14424"/>
                    <a:pt x="35500" y="14067"/>
                  </a:cubicBezTo>
                  <a:cubicBezTo>
                    <a:pt x="39884" y="9676"/>
                    <a:pt x="44276" y="5284"/>
                    <a:pt x="48667" y="892"/>
                  </a:cubicBezTo>
                  <a:cubicBezTo>
                    <a:pt x="48939" y="612"/>
                    <a:pt x="49186" y="297"/>
                    <a:pt x="494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2353750" y="745575"/>
              <a:ext cx="2715625" cy="1487300"/>
            </a:xfrm>
            <a:custGeom>
              <a:rect b="b" l="l" r="r" t="t"/>
              <a:pathLst>
                <a:path extrusionOk="0" h="59492" w="108625">
                  <a:moveTo>
                    <a:pt x="1" y="0"/>
                  </a:moveTo>
                  <a:cubicBezTo>
                    <a:pt x="3755" y="3755"/>
                    <a:pt x="7468" y="7560"/>
                    <a:pt x="11273" y="11264"/>
                  </a:cubicBezTo>
                  <a:cubicBezTo>
                    <a:pt x="14569" y="14458"/>
                    <a:pt x="18596" y="16183"/>
                    <a:pt x="23158" y="16472"/>
                  </a:cubicBezTo>
                  <a:cubicBezTo>
                    <a:pt x="23638" y="16503"/>
                    <a:pt x="24113" y="16518"/>
                    <a:pt x="24583" y="16518"/>
                  </a:cubicBezTo>
                  <a:cubicBezTo>
                    <a:pt x="29760" y="16518"/>
                    <a:pt x="34283" y="14632"/>
                    <a:pt x="38092" y="10924"/>
                  </a:cubicBezTo>
                  <a:cubicBezTo>
                    <a:pt x="39570" y="9489"/>
                    <a:pt x="41005" y="8019"/>
                    <a:pt x="42467" y="6567"/>
                  </a:cubicBezTo>
                  <a:cubicBezTo>
                    <a:pt x="43146" y="5887"/>
                    <a:pt x="43809" y="5173"/>
                    <a:pt x="44522" y="4536"/>
                  </a:cubicBezTo>
                  <a:cubicBezTo>
                    <a:pt x="45193" y="3941"/>
                    <a:pt x="45939" y="3633"/>
                    <a:pt x="46725" y="3633"/>
                  </a:cubicBezTo>
                  <a:cubicBezTo>
                    <a:pt x="47182" y="3633"/>
                    <a:pt x="47654" y="3737"/>
                    <a:pt x="48133" y="3950"/>
                  </a:cubicBezTo>
                  <a:cubicBezTo>
                    <a:pt x="49458" y="4536"/>
                    <a:pt x="50188" y="5581"/>
                    <a:pt x="50273" y="7051"/>
                  </a:cubicBezTo>
                  <a:cubicBezTo>
                    <a:pt x="50333" y="8232"/>
                    <a:pt x="49806" y="9140"/>
                    <a:pt x="48991" y="9956"/>
                  </a:cubicBezTo>
                  <a:cubicBezTo>
                    <a:pt x="42526" y="16404"/>
                    <a:pt x="36044" y="22843"/>
                    <a:pt x="29614" y="29324"/>
                  </a:cubicBezTo>
                  <a:cubicBezTo>
                    <a:pt x="25103" y="33894"/>
                    <a:pt x="23447" y="39391"/>
                    <a:pt x="24755" y="45677"/>
                  </a:cubicBezTo>
                  <a:cubicBezTo>
                    <a:pt x="26345" y="53326"/>
                    <a:pt x="33179" y="59491"/>
                    <a:pt x="41944" y="59491"/>
                  </a:cubicBezTo>
                  <a:cubicBezTo>
                    <a:pt x="42027" y="59491"/>
                    <a:pt x="42111" y="59491"/>
                    <a:pt x="42195" y="59489"/>
                  </a:cubicBezTo>
                  <a:cubicBezTo>
                    <a:pt x="46986" y="59421"/>
                    <a:pt x="51097" y="57612"/>
                    <a:pt x="54504" y="54214"/>
                  </a:cubicBezTo>
                  <a:cubicBezTo>
                    <a:pt x="72326" y="36392"/>
                    <a:pt x="90148" y="18570"/>
                    <a:pt x="107979" y="748"/>
                  </a:cubicBezTo>
                  <a:cubicBezTo>
                    <a:pt x="108208" y="510"/>
                    <a:pt x="108412" y="246"/>
                    <a:pt x="108625" y="0"/>
                  </a:cubicBezTo>
                  <a:lnTo>
                    <a:pt x="94676" y="0"/>
                  </a:lnTo>
                  <a:cubicBezTo>
                    <a:pt x="94430" y="272"/>
                    <a:pt x="94200" y="552"/>
                    <a:pt x="93937" y="807"/>
                  </a:cubicBezTo>
                  <a:cubicBezTo>
                    <a:pt x="86410" y="8342"/>
                    <a:pt x="78876" y="15877"/>
                    <a:pt x="71341" y="23403"/>
                  </a:cubicBezTo>
                  <a:cubicBezTo>
                    <a:pt x="71111" y="23641"/>
                    <a:pt x="70882" y="23921"/>
                    <a:pt x="70602" y="24057"/>
                  </a:cubicBezTo>
                  <a:cubicBezTo>
                    <a:pt x="70522" y="24095"/>
                    <a:pt x="70409" y="24114"/>
                    <a:pt x="70294" y="24114"/>
                  </a:cubicBezTo>
                  <a:cubicBezTo>
                    <a:pt x="70125" y="24114"/>
                    <a:pt x="69954" y="24074"/>
                    <a:pt x="69888" y="23998"/>
                  </a:cubicBezTo>
                  <a:cubicBezTo>
                    <a:pt x="69744" y="23811"/>
                    <a:pt x="69693" y="23429"/>
                    <a:pt x="69786" y="23208"/>
                  </a:cubicBezTo>
                  <a:cubicBezTo>
                    <a:pt x="69905" y="22919"/>
                    <a:pt x="70202" y="22707"/>
                    <a:pt x="70440" y="22469"/>
                  </a:cubicBezTo>
                  <a:cubicBezTo>
                    <a:pt x="77644" y="15265"/>
                    <a:pt x="84847" y="8062"/>
                    <a:pt x="92051" y="858"/>
                  </a:cubicBezTo>
                  <a:cubicBezTo>
                    <a:pt x="92331" y="578"/>
                    <a:pt x="92603" y="289"/>
                    <a:pt x="92875" y="0"/>
                  </a:cubicBezTo>
                  <a:lnTo>
                    <a:pt x="73150" y="0"/>
                  </a:lnTo>
                  <a:cubicBezTo>
                    <a:pt x="72938" y="255"/>
                    <a:pt x="72759" y="527"/>
                    <a:pt x="72530" y="756"/>
                  </a:cubicBezTo>
                  <a:cubicBezTo>
                    <a:pt x="62319" y="10967"/>
                    <a:pt x="52117" y="21178"/>
                    <a:pt x="41906" y="31380"/>
                  </a:cubicBezTo>
                  <a:cubicBezTo>
                    <a:pt x="41694" y="31592"/>
                    <a:pt x="41490" y="31813"/>
                    <a:pt x="41252" y="31983"/>
                  </a:cubicBezTo>
                  <a:cubicBezTo>
                    <a:pt x="41129" y="32071"/>
                    <a:pt x="41001" y="32116"/>
                    <a:pt x="40875" y="32116"/>
                  </a:cubicBezTo>
                  <a:cubicBezTo>
                    <a:pt x="40722" y="32116"/>
                    <a:pt x="40571" y="32050"/>
                    <a:pt x="40436" y="31915"/>
                  </a:cubicBezTo>
                  <a:cubicBezTo>
                    <a:pt x="40190" y="31660"/>
                    <a:pt x="40181" y="31371"/>
                    <a:pt x="40385" y="31108"/>
                  </a:cubicBezTo>
                  <a:cubicBezTo>
                    <a:pt x="40589" y="30845"/>
                    <a:pt x="40836" y="30615"/>
                    <a:pt x="41065" y="30378"/>
                  </a:cubicBezTo>
                  <a:cubicBezTo>
                    <a:pt x="50876" y="20575"/>
                    <a:pt x="60688" y="10763"/>
                    <a:pt x="70491" y="951"/>
                  </a:cubicBezTo>
                  <a:cubicBezTo>
                    <a:pt x="70797" y="654"/>
                    <a:pt x="71069" y="323"/>
                    <a:pt x="7134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4505925" y="1853500"/>
              <a:ext cx="224925" cy="225575"/>
            </a:xfrm>
            <a:custGeom>
              <a:rect b="b" l="l" r="r" t="t"/>
              <a:pathLst>
                <a:path extrusionOk="0" h="9023" w="8997">
                  <a:moveTo>
                    <a:pt x="4498" y="1"/>
                  </a:moveTo>
                  <a:cubicBezTo>
                    <a:pt x="2048" y="1"/>
                    <a:pt x="26" y="2024"/>
                    <a:pt x="18" y="4486"/>
                  </a:cubicBezTo>
                  <a:cubicBezTo>
                    <a:pt x="1" y="6975"/>
                    <a:pt x="2005" y="9005"/>
                    <a:pt x="4477" y="9022"/>
                  </a:cubicBezTo>
                  <a:cubicBezTo>
                    <a:pt x="4493" y="9022"/>
                    <a:pt x="4508" y="9022"/>
                    <a:pt x="4523" y="9022"/>
                  </a:cubicBezTo>
                  <a:cubicBezTo>
                    <a:pt x="6958" y="9022"/>
                    <a:pt x="8971" y="7002"/>
                    <a:pt x="8988" y="4537"/>
                  </a:cubicBezTo>
                  <a:cubicBezTo>
                    <a:pt x="8997" y="2056"/>
                    <a:pt x="7000" y="26"/>
                    <a:pt x="4528" y="1"/>
                  </a:cubicBezTo>
                  <a:cubicBezTo>
                    <a:pt x="4518" y="1"/>
                    <a:pt x="4508" y="1"/>
                    <a:pt x="44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" name="Google Shape;17;p2"/>
          <p:cNvSpPr txBox="1"/>
          <p:nvPr>
            <p:ph type="ctrTitle"/>
          </p:nvPr>
        </p:nvSpPr>
        <p:spPr>
          <a:xfrm>
            <a:off x="1428750" y="1420689"/>
            <a:ext cx="6286500" cy="184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relega One"/>
              <a:buNone/>
              <a:defRPr sz="6900">
                <a:latin typeface="Orelega One"/>
                <a:ea typeface="Orelega One"/>
                <a:cs typeface="Orelega One"/>
                <a:sym typeface="Orelega On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1" type="subTitle"/>
          </p:nvPr>
        </p:nvSpPr>
        <p:spPr>
          <a:xfrm>
            <a:off x="1428750" y="3346900"/>
            <a:ext cx="6286500" cy="37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grpSp>
        <p:nvGrpSpPr>
          <p:cNvPr id="19" name="Google Shape;19;p2"/>
          <p:cNvGrpSpPr/>
          <p:nvPr/>
        </p:nvGrpSpPr>
        <p:grpSpPr>
          <a:xfrm rot="10800000">
            <a:off x="-760775" y="4366725"/>
            <a:ext cx="1633375" cy="237275"/>
            <a:chOff x="1263450" y="3868700"/>
            <a:chExt cx="1633375" cy="237275"/>
          </a:xfrm>
        </p:grpSpPr>
        <p:sp>
          <p:nvSpPr>
            <p:cNvPr id="20" name="Google Shape;20;p2"/>
            <p:cNvSpPr/>
            <p:nvPr/>
          </p:nvSpPr>
          <p:spPr>
            <a:xfrm>
              <a:off x="1263450" y="3871050"/>
              <a:ext cx="249125" cy="234925"/>
            </a:xfrm>
            <a:custGeom>
              <a:rect b="b" l="l" r="r" t="t"/>
              <a:pathLst>
                <a:path extrusionOk="0" h="9397" w="9965">
                  <a:moveTo>
                    <a:pt x="7668" y="1"/>
                  </a:moveTo>
                  <a:cubicBezTo>
                    <a:pt x="7208" y="1"/>
                    <a:pt x="6784" y="184"/>
                    <a:pt x="6414" y="543"/>
                  </a:cubicBezTo>
                  <a:cubicBezTo>
                    <a:pt x="5913" y="1036"/>
                    <a:pt x="5428" y="1563"/>
                    <a:pt x="4927" y="2089"/>
                  </a:cubicBezTo>
                  <a:cubicBezTo>
                    <a:pt x="4409" y="1563"/>
                    <a:pt x="3959" y="1112"/>
                    <a:pt x="3517" y="671"/>
                  </a:cubicBezTo>
                  <a:cubicBezTo>
                    <a:pt x="3074" y="232"/>
                    <a:pt x="2547" y="11"/>
                    <a:pt x="2035" y="11"/>
                  </a:cubicBezTo>
                  <a:cubicBezTo>
                    <a:pt x="1574" y="11"/>
                    <a:pt x="1127" y="190"/>
                    <a:pt x="765" y="552"/>
                  </a:cubicBezTo>
                  <a:cubicBezTo>
                    <a:pt x="0" y="1308"/>
                    <a:pt x="34" y="2472"/>
                    <a:pt x="867" y="3296"/>
                  </a:cubicBezTo>
                  <a:cubicBezTo>
                    <a:pt x="1325" y="3754"/>
                    <a:pt x="1801" y="4179"/>
                    <a:pt x="2353" y="4697"/>
                  </a:cubicBezTo>
                  <a:cubicBezTo>
                    <a:pt x="1801" y="5215"/>
                    <a:pt x="1317" y="5649"/>
                    <a:pt x="867" y="6099"/>
                  </a:cubicBezTo>
                  <a:cubicBezTo>
                    <a:pt x="34" y="6931"/>
                    <a:pt x="0" y="8095"/>
                    <a:pt x="765" y="8851"/>
                  </a:cubicBezTo>
                  <a:cubicBezTo>
                    <a:pt x="1126" y="9212"/>
                    <a:pt x="1572" y="9392"/>
                    <a:pt x="2031" y="9392"/>
                  </a:cubicBezTo>
                  <a:cubicBezTo>
                    <a:pt x="2544" y="9392"/>
                    <a:pt x="3073" y="9168"/>
                    <a:pt x="3517" y="8724"/>
                  </a:cubicBezTo>
                  <a:cubicBezTo>
                    <a:pt x="3967" y="8274"/>
                    <a:pt x="4401" y="7806"/>
                    <a:pt x="4919" y="7271"/>
                  </a:cubicBezTo>
                  <a:cubicBezTo>
                    <a:pt x="5174" y="7569"/>
                    <a:pt x="5360" y="7806"/>
                    <a:pt x="5564" y="8019"/>
                  </a:cubicBezTo>
                  <a:cubicBezTo>
                    <a:pt x="6487" y="8946"/>
                    <a:pt x="7219" y="9397"/>
                    <a:pt x="7863" y="9397"/>
                  </a:cubicBezTo>
                  <a:cubicBezTo>
                    <a:pt x="8274" y="9397"/>
                    <a:pt x="8649" y="9212"/>
                    <a:pt x="9013" y="8851"/>
                  </a:cubicBezTo>
                  <a:cubicBezTo>
                    <a:pt x="9965" y="7908"/>
                    <a:pt x="9735" y="6906"/>
                    <a:pt x="8223" y="5394"/>
                  </a:cubicBezTo>
                  <a:cubicBezTo>
                    <a:pt x="8002" y="5173"/>
                    <a:pt x="7773" y="4969"/>
                    <a:pt x="7450" y="4672"/>
                  </a:cubicBezTo>
                  <a:cubicBezTo>
                    <a:pt x="8011" y="4154"/>
                    <a:pt x="8512" y="3703"/>
                    <a:pt x="8996" y="3228"/>
                  </a:cubicBezTo>
                  <a:cubicBezTo>
                    <a:pt x="9446" y="2777"/>
                    <a:pt x="9659" y="2225"/>
                    <a:pt x="9548" y="1597"/>
                  </a:cubicBezTo>
                  <a:cubicBezTo>
                    <a:pt x="9421" y="866"/>
                    <a:pt x="9005" y="348"/>
                    <a:pt x="8300" y="110"/>
                  </a:cubicBezTo>
                  <a:cubicBezTo>
                    <a:pt x="8083" y="37"/>
                    <a:pt x="7872" y="1"/>
                    <a:pt x="76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2664025" y="4040500"/>
              <a:ext cx="65225" cy="65025"/>
            </a:xfrm>
            <a:custGeom>
              <a:rect b="b" l="l" r="r" t="t"/>
              <a:pathLst>
                <a:path extrusionOk="0" h="2601" w="2609">
                  <a:moveTo>
                    <a:pt x="1309" y="1"/>
                  </a:moveTo>
                  <a:cubicBezTo>
                    <a:pt x="578" y="1"/>
                    <a:pt x="18" y="553"/>
                    <a:pt x="9" y="1283"/>
                  </a:cubicBezTo>
                  <a:cubicBezTo>
                    <a:pt x="1" y="2005"/>
                    <a:pt x="561" y="2591"/>
                    <a:pt x="1275" y="2600"/>
                  </a:cubicBezTo>
                  <a:cubicBezTo>
                    <a:pt x="1285" y="2600"/>
                    <a:pt x="1296" y="2600"/>
                    <a:pt x="1306" y="2600"/>
                  </a:cubicBezTo>
                  <a:cubicBezTo>
                    <a:pt x="2031" y="2600"/>
                    <a:pt x="2609" y="2020"/>
                    <a:pt x="2600" y="1292"/>
                  </a:cubicBezTo>
                  <a:cubicBezTo>
                    <a:pt x="2600" y="570"/>
                    <a:pt x="2031" y="9"/>
                    <a:pt x="130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1652725" y="4040500"/>
              <a:ext cx="65000" cy="65025"/>
            </a:xfrm>
            <a:custGeom>
              <a:rect b="b" l="l" r="r" t="t"/>
              <a:pathLst>
                <a:path extrusionOk="0" h="2601" w="2600">
                  <a:moveTo>
                    <a:pt x="1301" y="0"/>
                  </a:moveTo>
                  <a:cubicBezTo>
                    <a:pt x="561" y="0"/>
                    <a:pt x="0" y="564"/>
                    <a:pt x="0" y="1300"/>
                  </a:cubicBezTo>
                  <a:cubicBezTo>
                    <a:pt x="0" y="2022"/>
                    <a:pt x="561" y="2600"/>
                    <a:pt x="1283" y="2600"/>
                  </a:cubicBezTo>
                  <a:cubicBezTo>
                    <a:pt x="1288" y="2600"/>
                    <a:pt x="1293" y="2600"/>
                    <a:pt x="1299" y="2600"/>
                  </a:cubicBezTo>
                  <a:cubicBezTo>
                    <a:pt x="2005" y="2600"/>
                    <a:pt x="2583" y="2034"/>
                    <a:pt x="2591" y="1326"/>
                  </a:cubicBezTo>
                  <a:cubicBezTo>
                    <a:pt x="2600" y="595"/>
                    <a:pt x="2048" y="18"/>
                    <a:pt x="1334" y="1"/>
                  </a:cubicBezTo>
                  <a:cubicBezTo>
                    <a:pt x="1323" y="0"/>
                    <a:pt x="1312" y="0"/>
                    <a:pt x="13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2830525" y="4040500"/>
              <a:ext cx="65650" cy="65025"/>
            </a:xfrm>
            <a:custGeom>
              <a:rect b="b" l="l" r="r" t="t"/>
              <a:pathLst>
                <a:path extrusionOk="0" h="2601" w="2626">
                  <a:moveTo>
                    <a:pt x="1326" y="0"/>
                  </a:moveTo>
                  <a:cubicBezTo>
                    <a:pt x="603" y="0"/>
                    <a:pt x="35" y="533"/>
                    <a:pt x="18" y="1258"/>
                  </a:cubicBezTo>
                  <a:cubicBezTo>
                    <a:pt x="1" y="2005"/>
                    <a:pt x="570" y="2600"/>
                    <a:pt x="1300" y="2600"/>
                  </a:cubicBezTo>
                  <a:cubicBezTo>
                    <a:pt x="1306" y="2600"/>
                    <a:pt x="1311" y="2600"/>
                    <a:pt x="1316" y="2600"/>
                  </a:cubicBezTo>
                  <a:cubicBezTo>
                    <a:pt x="2022" y="2600"/>
                    <a:pt x="2600" y="2026"/>
                    <a:pt x="2617" y="1317"/>
                  </a:cubicBezTo>
                  <a:cubicBezTo>
                    <a:pt x="2626" y="604"/>
                    <a:pt x="2056" y="18"/>
                    <a:pt x="1343" y="1"/>
                  </a:cubicBezTo>
                  <a:cubicBezTo>
                    <a:pt x="1337" y="0"/>
                    <a:pt x="1331" y="0"/>
                    <a:pt x="13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1819000" y="3868700"/>
              <a:ext cx="65450" cy="65025"/>
            </a:xfrm>
            <a:custGeom>
              <a:rect b="b" l="l" r="r" t="t"/>
              <a:pathLst>
                <a:path extrusionOk="0" h="2601" w="2618">
                  <a:moveTo>
                    <a:pt x="1309" y="0"/>
                  </a:moveTo>
                  <a:cubicBezTo>
                    <a:pt x="561" y="9"/>
                    <a:pt x="1" y="586"/>
                    <a:pt x="18" y="1342"/>
                  </a:cubicBezTo>
                  <a:cubicBezTo>
                    <a:pt x="34" y="2054"/>
                    <a:pt x="595" y="2600"/>
                    <a:pt x="1302" y="2600"/>
                  </a:cubicBezTo>
                  <a:cubicBezTo>
                    <a:pt x="1313" y="2600"/>
                    <a:pt x="1324" y="2600"/>
                    <a:pt x="1334" y="2600"/>
                  </a:cubicBezTo>
                  <a:cubicBezTo>
                    <a:pt x="2048" y="2591"/>
                    <a:pt x="2617" y="2005"/>
                    <a:pt x="2617" y="1291"/>
                  </a:cubicBezTo>
                  <a:cubicBezTo>
                    <a:pt x="2609" y="569"/>
                    <a:pt x="2031" y="0"/>
                    <a:pt x="13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2156475" y="3868900"/>
              <a:ext cx="65200" cy="64800"/>
            </a:xfrm>
            <a:custGeom>
              <a:rect b="b" l="l" r="r" t="t"/>
              <a:pathLst>
                <a:path extrusionOk="0" h="2592" w="2608">
                  <a:moveTo>
                    <a:pt x="1311" y="0"/>
                  </a:moveTo>
                  <a:cubicBezTo>
                    <a:pt x="578" y="0"/>
                    <a:pt x="0" y="580"/>
                    <a:pt x="0" y="1300"/>
                  </a:cubicBezTo>
                  <a:cubicBezTo>
                    <a:pt x="0" y="2005"/>
                    <a:pt x="578" y="2592"/>
                    <a:pt x="1300" y="2592"/>
                  </a:cubicBezTo>
                  <a:cubicBezTo>
                    <a:pt x="1305" y="2592"/>
                    <a:pt x="1310" y="2592"/>
                    <a:pt x="1316" y="2592"/>
                  </a:cubicBezTo>
                  <a:cubicBezTo>
                    <a:pt x="2022" y="2592"/>
                    <a:pt x="2591" y="2034"/>
                    <a:pt x="2599" y="1317"/>
                  </a:cubicBezTo>
                  <a:cubicBezTo>
                    <a:pt x="2608" y="587"/>
                    <a:pt x="2056" y="9"/>
                    <a:pt x="1342" y="1"/>
                  </a:cubicBezTo>
                  <a:cubicBezTo>
                    <a:pt x="1332" y="0"/>
                    <a:pt x="1321" y="0"/>
                    <a:pt x="13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2830525" y="3868850"/>
              <a:ext cx="66300" cy="64900"/>
            </a:xfrm>
            <a:custGeom>
              <a:rect b="b" l="l" r="r" t="t"/>
              <a:pathLst>
                <a:path extrusionOk="0" h="2596" w="2652">
                  <a:moveTo>
                    <a:pt x="1312" y="0"/>
                  </a:moveTo>
                  <a:cubicBezTo>
                    <a:pt x="603" y="0"/>
                    <a:pt x="42" y="531"/>
                    <a:pt x="18" y="1251"/>
                  </a:cubicBezTo>
                  <a:cubicBezTo>
                    <a:pt x="1" y="1982"/>
                    <a:pt x="536" y="2568"/>
                    <a:pt x="1249" y="2594"/>
                  </a:cubicBezTo>
                  <a:cubicBezTo>
                    <a:pt x="1271" y="2595"/>
                    <a:pt x="1292" y="2595"/>
                    <a:pt x="1314" y="2595"/>
                  </a:cubicBezTo>
                  <a:cubicBezTo>
                    <a:pt x="2007" y="2595"/>
                    <a:pt x="2576" y="2063"/>
                    <a:pt x="2609" y="1370"/>
                  </a:cubicBezTo>
                  <a:cubicBezTo>
                    <a:pt x="2651" y="657"/>
                    <a:pt x="2107" y="37"/>
                    <a:pt x="1394" y="3"/>
                  </a:cubicBezTo>
                  <a:cubicBezTo>
                    <a:pt x="1366" y="1"/>
                    <a:pt x="1339" y="0"/>
                    <a:pt x="1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1819000" y="4040500"/>
              <a:ext cx="65450" cy="65025"/>
            </a:xfrm>
            <a:custGeom>
              <a:rect b="b" l="l" r="r" t="t"/>
              <a:pathLst>
                <a:path extrusionOk="0" h="2601" w="2618">
                  <a:moveTo>
                    <a:pt x="1299" y="0"/>
                  </a:moveTo>
                  <a:cubicBezTo>
                    <a:pt x="1288" y="0"/>
                    <a:pt x="1277" y="0"/>
                    <a:pt x="1266" y="1"/>
                  </a:cubicBezTo>
                  <a:cubicBezTo>
                    <a:pt x="544" y="18"/>
                    <a:pt x="1" y="595"/>
                    <a:pt x="18" y="1326"/>
                  </a:cubicBezTo>
                  <a:cubicBezTo>
                    <a:pt x="26" y="2042"/>
                    <a:pt x="604" y="2600"/>
                    <a:pt x="1310" y="2600"/>
                  </a:cubicBezTo>
                  <a:cubicBezTo>
                    <a:pt x="1315" y="2600"/>
                    <a:pt x="1321" y="2600"/>
                    <a:pt x="1326" y="2600"/>
                  </a:cubicBezTo>
                  <a:cubicBezTo>
                    <a:pt x="2039" y="2591"/>
                    <a:pt x="2617" y="2005"/>
                    <a:pt x="2617" y="1292"/>
                  </a:cubicBezTo>
                  <a:cubicBezTo>
                    <a:pt x="2609" y="563"/>
                    <a:pt x="2031" y="0"/>
                    <a:pt x="12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2156475" y="4040500"/>
              <a:ext cx="65200" cy="65025"/>
            </a:xfrm>
            <a:custGeom>
              <a:rect b="b" l="l" r="r" t="t"/>
              <a:pathLst>
                <a:path extrusionOk="0" h="2601" w="2608">
                  <a:moveTo>
                    <a:pt x="1311" y="0"/>
                  </a:moveTo>
                  <a:cubicBezTo>
                    <a:pt x="578" y="0"/>
                    <a:pt x="0" y="580"/>
                    <a:pt x="0" y="1300"/>
                  </a:cubicBezTo>
                  <a:cubicBezTo>
                    <a:pt x="0" y="2005"/>
                    <a:pt x="586" y="2600"/>
                    <a:pt x="1291" y="2600"/>
                  </a:cubicBezTo>
                  <a:cubicBezTo>
                    <a:pt x="1297" y="2600"/>
                    <a:pt x="1302" y="2600"/>
                    <a:pt x="1307" y="2600"/>
                  </a:cubicBezTo>
                  <a:cubicBezTo>
                    <a:pt x="2022" y="2600"/>
                    <a:pt x="2591" y="2034"/>
                    <a:pt x="2599" y="1326"/>
                  </a:cubicBezTo>
                  <a:cubicBezTo>
                    <a:pt x="2608" y="587"/>
                    <a:pt x="2064" y="18"/>
                    <a:pt x="1342" y="1"/>
                  </a:cubicBezTo>
                  <a:cubicBezTo>
                    <a:pt x="1332" y="0"/>
                    <a:pt x="1321" y="0"/>
                    <a:pt x="13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2326150" y="4040500"/>
              <a:ext cx="65850" cy="65025"/>
            </a:xfrm>
            <a:custGeom>
              <a:rect b="b" l="l" r="r" t="t"/>
              <a:pathLst>
                <a:path extrusionOk="0" h="2601" w="2634">
                  <a:moveTo>
                    <a:pt x="1315" y="0"/>
                  </a:moveTo>
                  <a:cubicBezTo>
                    <a:pt x="1304" y="0"/>
                    <a:pt x="1294" y="0"/>
                    <a:pt x="1283" y="1"/>
                  </a:cubicBezTo>
                  <a:cubicBezTo>
                    <a:pt x="561" y="18"/>
                    <a:pt x="0" y="612"/>
                    <a:pt x="17" y="1326"/>
                  </a:cubicBezTo>
                  <a:cubicBezTo>
                    <a:pt x="34" y="2029"/>
                    <a:pt x="612" y="2600"/>
                    <a:pt x="1312" y="2600"/>
                  </a:cubicBezTo>
                  <a:cubicBezTo>
                    <a:pt x="1322" y="2600"/>
                    <a:pt x="1332" y="2600"/>
                    <a:pt x="1343" y="2600"/>
                  </a:cubicBezTo>
                  <a:cubicBezTo>
                    <a:pt x="2048" y="2591"/>
                    <a:pt x="2634" y="1997"/>
                    <a:pt x="2625" y="1292"/>
                  </a:cubicBezTo>
                  <a:cubicBezTo>
                    <a:pt x="2625" y="572"/>
                    <a:pt x="2039" y="0"/>
                    <a:pt x="13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1652300" y="3868700"/>
              <a:ext cx="65425" cy="65025"/>
            </a:xfrm>
            <a:custGeom>
              <a:rect b="b" l="l" r="r" t="t"/>
              <a:pathLst>
                <a:path extrusionOk="0" h="2601" w="2617">
                  <a:moveTo>
                    <a:pt x="1308" y="0"/>
                  </a:moveTo>
                  <a:cubicBezTo>
                    <a:pt x="569" y="0"/>
                    <a:pt x="0" y="586"/>
                    <a:pt x="17" y="1342"/>
                  </a:cubicBezTo>
                  <a:cubicBezTo>
                    <a:pt x="34" y="2045"/>
                    <a:pt x="595" y="2600"/>
                    <a:pt x="1302" y="2600"/>
                  </a:cubicBezTo>
                  <a:cubicBezTo>
                    <a:pt x="1313" y="2600"/>
                    <a:pt x="1323" y="2600"/>
                    <a:pt x="1334" y="2600"/>
                  </a:cubicBezTo>
                  <a:cubicBezTo>
                    <a:pt x="2048" y="2591"/>
                    <a:pt x="2617" y="2013"/>
                    <a:pt x="2608" y="1291"/>
                  </a:cubicBezTo>
                  <a:cubicBezTo>
                    <a:pt x="2600" y="569"/>
                    <a:pt x="2031" y="9"/>
                    <a:pt x="13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2492650" y="3868700"/>
              <a:ext cx="65850" cy="65000"/>
            </a:xfrm>
            <a:custGeom>
              <a:rect b="b" l="l" r="r" t="t"/>
              <a:pathLst>
                <a:path extrusionOk="0" h="2600" w="2634">
                  <a:moveTo>
                    <a:pt x="1343" y="0"/>
                  </a:moveTo>
                  <a:cubicBezTo>
                    <a:pt x="621" y="0"/>
                    <a:pt x="43" y="561"/>
                    <a:pt x="26" y="1274"/>
                  </a:cubicBezTo>
                  <a:cubicBezTo>
                    <a:pt x="1" y="2000"/>
                    <a:pt x="595" y="2600"/>
                    <a:pt x="1327" y="2600"/>
                  </a:cubicBezTo>
                  <a:cubicBezTo>
                    <a:pt x="1332" y="2600"/>
                    <a:pt x="1337" y="2600"/>
                    <a:pt x="1343" y="2600"/>
                  </a:cubicBezTo>
                  <a:cubicBezTo>
                    <a:pt x="2056" y="2600"/>
                    <a:pt x="2634" y="2022"/>
                    <a:pt x="2634" y="1300"/>
                  </a:cubicBezTo>
                  <a:cubicBezTo>
                    <a:pt x="2634" y="586"/>
                    <a:pt x="2056" y="9"/>
                    <a:pt x="13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2664025" y="3868700"/>
              <a:ext cx="65025" cy="65000"/>
            </a:xfrm>
            <a:custGeom>
              <a:rect b="b" l="l" r="r" t="t"/>
              <a:pathLst>
                <a:path extrusionOk="0" h="2600" w="2601">
                  <a:moveTo>
                    <a:pt x="1309" y="0"/>
                  </a:moveTo>
                  <a:cubicBezTo>
                    <a:pt x="587" y="0"/>
                    <a:pt x="18" y="561"/>
                    <a:pt x="9" y="1283"/>
                  </a:cubicBezTo>
                  <a:cubicBezTo>
                    <a:pt x="1" y="2005"/>
                    <a:pt x="553" y="2591"/>
                    <a:pt x="1266" y="2600"/>
                  </a:cubicBezTo>
                  <a:cubicBezTo>
                    <a:pt x="1277" y="2600"/>
                    <a:pt x="1288" y="2600"/>
                    <a:pt x="1299" y="2600"/>
                  </a:cubicBezTo>
                  <a:cubicBezTo>
                    <a:pt x="2031" y="2600"/>
                    <a:pt x="2600" y="2028"/>
                    <a:pt x="2600" y="1300"/>
                  </a:cubicBezTo>
                  <a:cubicBezTo>
                    <a:pt x="2600" y="578"/>
                    <a:pt x="2031" y="9"/>
                    <a:pt x="13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2493075" y="4040500"/>
              <a:ext cx="65850" cy="65025"/>
            </a:xfrm>
            <a:custGeom>
              <a:rect b="b" l="l" r="r" t="t"/>
              <a:pathLst>
                <a:path extrusionOk="0" h="2601" w="2634">
                  <a:moveTo>
                    <a:pt x="1327" y="0"/>
                  </a:moveTo>
                  <a:cubicBezTo>
                    <a:pt x="595" y="0"/>
                    <a:pt x="9" y="572"/>
                    <a:pt x="9" y="1292"/>
                  </a:cubicBezTo>
                  <a:cubicBezTo>
                    <a:pt x="0" y="1997"/>
                    <a:pt x="587" y="2591"/>
                    <a:pt x="1292" y="2600"/>
                  </a:cubicBezTo>
                  <a:cubicBezTo>
                    <a:pt x="1302" y="2600"/>
                    <a:pt x="1312" y="2600"/>
                    <a:pt x="1322" y="2600"/>
                  </a:cubicBezTo>
                  <a:cubicBezTo>
                    <a:pt x="2022" y="2600"/>
                    <a:pt x="2600" y="2029"/>
                    <a:pt x="2617" y="1326"/>
                  </a:cubicBezTo>
                  <a:cubicBezTo>
                    <a:pt x="2634" y="612"/>
                    <a:pt x="2073" y="18"/>
                    <a:pt x="1360" y="1"/>
                  </a:cubicBezTo>
                  <a:cubicBezTo>
                    <a:pt x="1349" y="0"/>
                    <a:pt x="1338" y="0"/>
                    <a:pt x="13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1989550" y="3868900"/>
              <a:ext cx="65425" cy="64800"/>
            </a:xfrm>
            <a:custGeom>
              <a:rect b="b" l="l" r="r" t="t"/>
              <a:pathLst>
                <a:path extrusionOk="0" h="2592" w="2617">
                  <a:moveTo>
                    <a:pt x="1311" y="0"/>
                  </a:moveTo>
                  <a:cubicBezTo>
                    <a:pt x="586" y="0"/>
                    <a:pt x="0" y="580"/>
                    <a:pt x="9" y="1300"/>
                  </a:cubicBezTo>
                  <a:cubicBezTo>
                    <a:pt x="17" y="2014"/>
                    <a:pt x="595" y="2592"/>
                    <a:pt x="1308" y="2592"/>
                  </a:cubicBezTo>
                  <a:cubicBezTo>
                    <a:pt x="1314" y="2592"/>
                    <a:pt x="1319" y="2592"/>
                    <a:pt x="1324" y="2592"/>
                  </a:cubicBezTo>
                  <a:cubicBezTo>
                    <a:pt x="2039" y="2592"/>
                    <a:pt x="2600" y="2026"/>
                    <a:pt x="2608" y="1309"/>
                  </a:cubicBezTo>
                  <a:cubicBezTo>
                    <a:pt x="2617" y="587"/>
                    <a:pt x="2064" y="9"/>
                    <a:pt x="1342" y="1"/>
                  </a:cubicBezTo>
                  <a:cubicBezTo>
                    <a:pt x="1332" y="0"/>
                    <a:pt x="1321" y="0"/>
                    <a:pt x="13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1989325" y="4040500"/>
              <a:ext cx="65650" cy="65025"/>
            </a:xfrm>
            <a:custGeom>
              <a:rect b="b" l="l" r="r" t="t"/>
              <a:pathLst>
                <a:path extrusionOk="0" h="2601" w="2626">
                  <a:moveTo>
                    <a:pt x="1327" y="0"/>
                  </a:moveTo>
                  <a:cubicBezTo>
                    <a:pt x="595" y="0"/>
                    <a:pt x="1" y="592"/>
                    <a:pt x="18" y="1317"/>
                  </a:cubicBezTo>
                  <a:cubicBezTo>
                    <a:pt x="26" y="2017"/>
                    <a:pt x="612" y="2600"/>
                    <a:pt x="1319" y="2600"/>
                  </a:cubicBezTo>
                  <a:cubicBezTo>
                    <a:pt x="1324" y="2600"/>
                    <a:pt x="1329" y="2600"/>
                    <a:pt x="1334" y="2600"/>
                  </a:cubicBezTo>
                  <a:cubicBezTo>
                    <a:pt x="2048" y="2600"/>
                    <a:pt x="2617" y="2022"/>
                    <a:pt x="2617" y="1300"/>
                  </a:cubicBezTo>
                  <a:cubicBezTo>
                    <a:pt x="2626" y="578"/>
                    <a:pt x="2065" y="9"/>
                    <a:pt x="1343" y="1"/>
                  </a:cubicBezTo>
                  <a:cubicBezTo>
                    <a:pt x="1338" y="0"/>
                    <a:pt x="1332" y="0"/>
                    <a:pt x="13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2326350" y="3868900"/>
              <a:ext cx="65875" cy="64800"/>
            </a:xfrm>
            <a:custGeom>
              <a:rect b="b" l="l" r="r" t="t"/>
              <a:pathLst>
                <a:path extrusionOk="0" h="2592" w="2635">
                  <a:moveTo>
                    <a:pt x="1323" y="0"/>
                  </a:moveTo>
                  <a:cubicBezTo>
                    <a:pt x="1313" y="0"/>
                    <a:pt x="1302" y="0"/>
                    <a:pt x="1292" y="1"/>
                  </a:cubicBezTo>
                  <a:cubicBezTo>
                    <a:pt x="579" y="9"/>
                    <a:pt x="1" y="595"/>
                    <a:pt x="9" y="1309"/>
                  </a:cubicBezTo>
                  <a:cubicBezTo>
                    <a:pt x="18" y="2017"/>
                    <a:pt x="596" y="2592"/>
                    <a:pt x="1302" y="2592"/>
                  </a:cubicBezTo>
                  <a:cubicBezTo>
                    <a:pt x="1307" y="2592"/>
                    <a:pt x="1312" y="2592"/>
                    <a:pt x="1318" y="2592"/>
                  </a:cubicBezTo>
                  <a:cubicBezTo>
                    <a:pt x="2031" y="2592"/>
                    <a:pt x="2609" y="2014"/>
                    <a:pt x="2617" y="1309"/>
                  </a:cubicBezTo>
                  <a:cubicBezTo>
                    <a:pt x="2634" y="589"/>
                    <a:pt x="2048" y="0"/>
                    <a:pt x="13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2"/>
          <p:cNvSpPr/>
          <p:nvPr/>
        </p:nvSpPr>
        <p:spPr>
          <a:xfrm>
            <a:off x="754450" y="360050"/>
            <a:ext cx="484800" cy="484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38;p2"/>
          <p:cNvSpPr/>
          <p:nvPr/>
        </p:nvSpPr>
        <p:spPr>
          <a:xfrm>
            <a:off x="4990825" y="4604000"/>
            <a:ext cx="484800" cy="4848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2"/>
          <p:cNvSpPr/>
          <p:nvPr/>
        </p:nvSpPr>
        <p:spPr>
          <a:xfrm>
            <a:off x="8203850" y="3832800"/>
            <a:ext cx="647728" cy="633305"/>
          </a:xfrm>
          <a:custGeom>
            <a:rect b="b" l="l" r="r" t="t"/>
            <a:pathLst>
              <a:path extrusionOk="0" h="147366" w="150722">
                <a:moveTo>
                  <a:pt x="75347" y="13536"/>
                </a:moveTo>
                <a:cubicBezTo>
                  <a:pt x="87879" y="13536"/>
                  <a:pt x="100451" y="17795"/>
                  <a:pt x="110729" y="26435"/>
                </a:cubicBezTo>
                <a:cubicBezTo>
                  <a:pt x="134932" y="46775"/>
                  <a:pt x="137456" y="82477"/>
                  <a:pt x="116251" y="106001"/>
                </a:cubicBezTo>
                <a:cubicBezTo>
                  <a:pt x="105152" y="118322"/>
                  <a:pt x="90256" y="124199"/>
                  <a:pt x="75496" y="124199"/>
                </a:cubicBezTo>
                <a:cubicBezTo>
                  <a:pt x="62768" y="124199"/>
                  <a:pt x="50141" y="119829"/>
                  <a:pt x="40137" y="111452"/>
                </a:cubicBezTo>
                <a:cubicBezTo>
                  <a:pt x="40422" y="111256"/>
                  <a:pt x="40681" y="111131"/>
                  <a:pt x="40868" y="110944"/>
                </a:cubicBezTo>
                <a:cubicBezTo>
                  <a:pt x="46997" y="104815"/>
                  <a:pt x="53117" y="98686"/>
                  <a:pt x="59245" y="92558"/>
                </a:cubicBezTo>
                <a:cubicBezTo>
                  <a:pt x="60030" y="91772"/>
                  <a:pt x="60468" y="90889"/>
                  <a:pt x="60200" y="89756"/>
                </a:cubicBezTo>
                <a:cubicBezTo>
                  <a:pt x="59894" y="88420"/>
                  <a:pt x="58745" y="87620"/>
                  <a:pt x="57542" y="87620"/>
                </a:cubicBezTo>
                <a:cubicBezTo>
                  <a:pt x="56922" y="87620"/>
                  <a:pt x="56288" y="87832"/>
                  <a:pt x="55748" y="88293"/>
                </a:cubicBezTo>
                <a:cubicBezTo>
                  <a:pt x="55525" y="88481"/>
                  <a:pt x="55320" y="88704"/>
                  <a:pt x="55115" y="88909"/>
                </a:cubicBezTo>
                <a:cubicBezTo>
                  <a:pt x="49004" y="95029"/>
                  <a:pt x="42902" y="101140"/>
                  <a:pt x="36800" y="107259"/>
                </a:cubicBezTo>
                <a:cubicBezTo>
                  <a:pt x="36613" y="107447"/>
                  <a:pt x="36470" y="107696"/>
                  <a:pt x="36309" y="107911"/>
                </a:cubicBezTo>
                <a:cubicBezTo>
                  <a:pt x="17870" y="90060"/>
                  <a:pt x="13356" y="57953"/>
                  <a:pt x="32233" y="34330"/>
                </a:cubicBezTo>
                <a:cubicBezTo>
                  <a:pt x="43240" y="20555"/>
                  <a:pt x="59260" y="13536"/>
                  <a:pt x="75347" y="13536"/>
                </a:cubicBezTo>
                <a:close/>
                <a:moveTo>
                  <a:pt x="75319" y="1"/>
                </a:moveTo>
                <a:cubicBezTo>
                  <a:pt x="59499" y="1"/>
                  <a:pt x="43633" y="5476"/>
                  <a:pt x="30716" y="16586"/>
                </a:cubicBezTo>
                <a:cubicBezTo>
                  <a:pt x="16826" y="28532"/>
                  <a:pt x="8752" y="43742"/>
                  <a:pt x="6977" y="61994"/>
                </a:cubicBezTo>
                <a:cubicBezTo>
                  <a:pt x="4907" y="83431"/>
                  <a:pt x="11812" y="101871"/>
                  <a:pt x="26648" y="117554"/>
                </a:cubicBezTo>
                <a:cubicBezTo>
                  <a:pt x="26425" y="117733"/>
                  <a:pt x="26166" y="117902"/>
                  <a:pt x="25961" y="118107"/>
                </a:cubicBezTo>
                <a:cubicBezTo>
                  <a:pt x="17923" y="126145"/>
                  <a:pt x="9894" y="134192"/>
                  <a:pt x="1865" y="142230"/>
                </a:cubicBezTo>
                <a:cubicBezTo>
                  <a:pt x="1642" y="142462"/>
                  <a:pt x="1401" y="142685"/>
                  <a:pt x="1205" y="142934"/>
                </a:cubicBezTo>
                <a:cubicBezTo>
                  <a:pt x="1" y="144513"/>
                  <a:pt x="750" y="146735"/>
                  <a:pt x="2668" y="147261"/>
                </a:cubicBezTo>
                <a:cubicBezTo>
                  <a:pt x="2927" y="147333"/>
                  <a:pt x="3173" y="147366"/>
                  <a:pt x="3407" y="147366"/>
                </a:cubicBezTo>
                <a:cubicBezTo>
                  <a:pt x="4254" y="147366"/>
                  <a:pt x="4953" y="146930"/>
                  <a:pt x="5603" y="146280"/>
                </a:cubicBezTo>
                <a:cubicBezTo>
                  <a:pt x="13730" y="138135"/>
                  <a:pt x="21866" y="129990"/>
                  <a:pt x="29993" y="121836"/>
                </a:cubicBezTo>
                <a:cubicBezTo>
                  <a:pt x="30199" y="121631"/>
                  <a:pt x="30350" y="121363"/>
                  <a:pt x="30546" y="121096"/>
                </a:cubicBezTo>
                <a:cubicBezTo>
                  <a:pt x="43637" y="132340"/>
                  <a:pt x="59520" y="137739"/>
                  <a:pt x="75257" y="137739"/>
                </a:cubicBezTo>
                <a:cubicBezTo>
                  <a:pt x="94804" y="137739"/>
                  <a:pt x="114126" y="129411"/>
                  <a:pt x="127598" y="113611"/>
                </a:cubicBezTo>
                <a:cubicBezTo>
                  <a:pt x="150722" y="86482"/>
                  <a:pt x="149571" y="46008"/>
                  <a:pt x="124030" y="20315"/>
                </a:cubicBezTo>
                <a:cubicBezTo>
                  <a:pt x="110641" y="6847"/>
                  <a:pt x="93009" y="1"/>
                  <a:pt x="7531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1"/>
          <p:cNvSpPr txBox="1"/>
          <p:nvPr>
            <p:ph hasCustomPrompt="1" type="title"/>
          </p:nvPr>
        </p:nvSpPr>
        <p:spPr>
          <a:xfrm>
            <a:off x="1284000" y="1512452"/>
            <a:ext cx="6576000" cy="149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3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240" name="Google Shape;240;p11"/>
          <p:cNvSpPr txBox="1"/>
          <p:nvPr>
            <p:ph idx="1" type="subTitle"/>
          </p:nvPr>
        </p:nvSpPr>
        <p:spPr>
          <a:xfrm>
            <a:off x="1284000" y="3008352"/>
            <a:ext cx="6576000" cy="4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  <p:grpSp>
        <p:nvGrpSpPr>
          <p:cNvPr id="241" name="Google Shape;241;p11"/>
          <p:cNvGrpSpPr/>
          <p:nvPr/>
        </p:nvGrpSpPr>
        <p:grpSpPr>
          <a:xfrm>
            <a:off x="2" y="-2"/>
            <a:ext cx="1330222" cy="2429315"/>
            <a:chOff x="-1" y="-33740"/>
            <a:chExt cx="731454" cy="1335816"/>
          </a:xfrm>
        </p:grpSpPr>
        <p:sp>
          <p:nvSpPr>
            <p:cNvPr id="242" name="Google Shape;242;p11"/>
            <p:cNvSpPr/>
            <p:nvPr/>
          </p:nvSpPr>
          <p:spPr>
            <a:xfrm rot="-5400000">
              <a:off x="-302182" y="268441"/>
              <a:ext cx="1335816" cy="731454"/>
            </a:xfrm>
            <a:custGeom>
              <a:rect b="b" l="l" r="r" t="t"/>
              <a:pathLst>
                <a:path extrusionOk="0" h="59492" w="108625">
                  <a:moveTo>
                    <a:pt x="1" y="0"/>
                  </a:moveTo>
                  <a:cubicBezTo>
                    <a:pt x="3755" y="3755"/>
                    <a:pt x="7468" y="7560"/>
                    <a:pt x="11273" y="11264"/>
                  </a:cubicBezTo>
                  <a:cubicBezTo>
                    <a:pt x="14569" y="14458"/>
                    <a:pt x="18596" y="16183"/>
                    <a:pt x="23158" y="16472"/>
                  </a:cubicBezTo>
                  <a:cubicBezTo>
                    <a:pt x="23638" y="16503"/>
                    <a:pt x="24113" y="16518"/>
                    <a:pt x="24583" y="16518"/>
                  </a:cubicBezTo>
                  <a:cubicBezTo>
                    <a:pt x="29760" y="16518"/>
                    <a:pt x="34283" y="14632"/>
                    <a:pt x="38092" y="10924"/>
                  </a:cubicBezTo>
                  <a:cubicBezTo>
                    <a:pt x="39570" y="9489"/>
                    <a:pt x="41005" y="8019"/>
                    <a:pt x="42467" y="6567"/>
                  </a:cubicBezTo>
                  <a:cubicBezTo>
                    <a:pt x="43146" y="5887"/>
                    <a:pt x="43809" y="5173"/>
                    <a:pt x="44522" y="4536"/>
                  </a:cubicBezTo>
                  <a:cubicBezTo>
                    <a:pt x="45193" y="3941"/>
                    <a:pt x="45939" y="3633"/>
                    <a:pt x="46725" y="3633"/>
                  </a:cubicBezTo>
                  <a:cubicBezTo>
                    <a:pt x="47182" y="3633"/>
                    <a:pt x="47654" y="3737"/>
                    <a:pt x="48133" y="3950"/>
                  </a:cubicBezTo>
                  <a:cubicBezTo>
                    <a:pt x="49458" y="4536"/>
                    <a:pt x="50188" y="5581"/>
                    <a:pt x="50273" y="7051"/>
                  </a:cubicBezTo>
                  <a:cubicBezTo>
                    <a:pt x="50333" y="8232"/>
                    <a:pt x="49806" y="9140"/>
                    <a:pt x="48991" y="9956"/>
                  </a:cubicBezTo>
                  <a:cubicBezTo>
                    <a:pt x="42526" y="16404"/>
                    <a:pt x="36044" y="22843"/>
                    <a:pt x="29614" y="29324"/>
                  </a:cubicBezTo>
                  <a:cubicBezTo>
                    <a:pt x="25103" y="33894"/>
                    <a:pt x="23447" y="39391"/>
                    <a:pt x="24755" y="45677"/>
                  </a:cubicBezTo>
                  <a:cubicBezTo>
                    <a:pt x="26345" y="53326"/>
                    <a:pt x="33179" y="59491"/>
                    <a:pt x="41944" y="59491"/>
                  </a:cubicBezTo>
                  <a:cubicBezTo>
                    <a:pt x="42027" y="59491"/>
                    <a:pt x="42111" y="59491"/>
                    <a:pt x="42195" y="59489"/>
                  </a:cubicBezTo>
                  <a:cubicBezTo>
                    <a:pt x="46986" y="59421"/>
                    <a:pt x="51097" y="57612"/>
                    <a:pt x="54504" y="54214"/>
                  </a:cubicBezTo>
                  <a:cubicBezTo>
                    <a:pt x="72326" y="36392"/>
                    <a:pt x="90148" y="18570"/>
                    <a:pt x="107979" y="748"/>
                  </a:cubicBezTo>
                  <a:cubicBezTo>
                    <a:pt x="108208" y="510"/>
                    <a:pt x="108412" y="246"/>
                    <a:pt x="108625" y="0"/>
                  </a:cubicBezTo>
                  <a:lnTo>
                    <a:pt x="94676" y="0"/>
                  </a:lnTo>
                  <a:cubicBezTo>
                    <a:pt x="94430" y="272"/>
                    <a:pt x="94200" y="552"/>
                    <a:pt x="93937" y="807"/>
                  </a:cubicBezTo>
                  <a:cubicBezTo>
                    <a:pt x="86410" y="8342"/>
                    <a:pt x="78876" y="15877"/>
                    <a:pt x="71341" y="23403"/>
                  </a:cubicBezTo>
                  <a:cubicBezTo>
                    <a:pt x="71111" y="23641"/>
                    <a:pt x="70882" y="23921"/>
                    <a:pt x="70602" y="24057"/>
                  </a:cubicBezTo>
                  <a:cubicBezTo>
                    <a:pt x="70522" y="24095"/>
                    <a:pt x="70409" y="24114"/>
                    <a:pt x="70294" y="24114"/>
                  </a:cubicBezTo>
                  <a:cubicBezTo>
                    <a:pt x="70125" y="24114"/>
                    <a:pt x="69954" y="24074"/>
                    <a:pt x="69888" y="23998"/>
                  </a:cubicBezTo>
                  <a:cubicBezTo>
                    <a:pt x="69744" y="23811"/>
                    <a:pt x="69693" y="23429"/>
                    <a:pt x="69786" y="23208"/>
                  </a:cubicBezTo>
                  <a:cubicBezTo>
                    <a:pt x="69905" y="22919"/>
                    <a:pt x="70202" y="22707"/>
                    <a:pt x="70440" y="22469"/>
                  </a:cubicBezTo>
                  <a:cubicBezTo>
                    <a:pt x="77644" y="15265"/>
                    <a:pt x="84847" y="8062"/>
                    <a:pt x="92051" y="858"/>
                  </a:cubicBezTo>
                  <a:cubicBezTo>
                    <a:pt x="92331" y="578"/>
                    <a:pt x="92603" y="289"/>
                    <a:pt x="92875" y="0"/>
                  </a:cubicBezTo>
                  <a:lnTo>
                    <a:pt x="73150" y="0"/>
                  </a:lnTo>
                  <a:cubicBezTo>
                    <a:pt x="72938" y="255"/>
                    <a:pt x="72759" y="527"/>
                    <a:pt x="72530" y="756"/>
                  </a:cubicBezTo>
                  <a:cubicBezTo>
                    <a:pt x="62319" y="10967"/>
                    <a:pt x="52117" y="21178"/>
                    <a:pt x="41906" y="31380"/>
                  </a:cubicBezTo>
                  <a:cubicBezTo>
                    <a:pt x="41694" y="31592"/>
                    <a:pt x="41490" y="31813"/>
                    <a:pt x="41252" y="31983"/>
                  </a:cubicBezTo>
                  <a:cubicBezTo>
                    <a:pt x="41129" y="32071"/>
                    <a:pt x="41001" y="32116"/>
                    <a:pt x="40875" y="32116"/>
                  </a:cubicBezTo>
                  <a:cubicBezTo>
                    <a:pt x="40722" y="32116"/>
                    <a:pt x="40571" y="32050"/>
                    <a:pt x="40436" y="31915"/>
                  </a:cubicBezTo>
                  <a:cubicBezTo>
                    <a:pt x="40190" y="31660"/>
                    <a:pt x="40181" y="31371"/>
                    <a:pt x="40385" y="31108"/>
                  </a:cubicBezTo>
                  <a:cubicBezTo>
                    <a:pt x="40589" y="30845"/>
                    <a:pt x="40836" y="30615"/>
                    <a:pt x="41065" y="30378"/>
                  </a:cubicBezTo>
                  <a:cubicBezTo>
                    <a:pt x="50876" y="20575"/>
                    <a:pt x="60688" y="10763"/>
                    <a:pt x="70491" y="951"/>
                  </a:cubicBezTo>
                  <a:cubicBezTo>
                    <a:pt x="70797" y="654"/>
                    <a:pt x="71069" y="323"/>
                    <a:pt x="713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11"/>
            <p:cNvSpPr/>
            <p:nvPr/>
          </p:nvSpPr>
          <p:spPr>
            <a:xfrm rot="-5400000">
              <a:off x="302369" y="1088834"/>
              <a:ext cx="126723" cy="127089"/>
            </a:xfrm>
            <a:custGeom>
              <a:rect b="b" l="l" r="r" t="t"/>
              <a:pathLst>
                <a:path extrusionOk="0" h="9023" w="8997">
                  <a:moveTo>
                    <a:pt x="4498" y="1"/>
                  </a:moveTo>
                  <a:cubicBezTo>
                    <a:pt x="2048" y="1"/>
                    <a:pt x="26" y="2024"/>
                    <a:pt x="18" y="4486"/>
                  </a:cubicBezTo>
                  <a:cubicBezTo>
                    <a:pt x="1" y="6975"/>
                    <a:pt x="2005" y="9005"/>
                    <a:pt x="4477" y="9022"/>
                  </a:cubicBezTo>
                  <a:cubicBezTo>
                    <a:pt x="4493" y="9022"/>
                    <a:pt x="4508" y="9022"/>
                    <a:pt x="4523" y="9022"/>
                  </a:cubicBezTo>
                  <a:cubicBezTo>
                    <a:pt x="6958" y="9022"/>
                    <a:pt x="8971" y="7002"/>
                    <a:pt x="8988" y="4537"/>
                  </a:cubicBezTo>
                  <a:cubicBezTo>
                    <a:pt x="8997" y="2056"/>
                    <a:pt x="7000" y="26"/>
                    <a:pt x="4528" y="1"/>
                  </a:cubicBezTo>
                  <a:cubicBezTo>
                    <a:pt x="4518" y="1"/>
                    <a:pt x="4508" y="1"/>
                    <a:pt x="44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4" name="Google Shape;244;p11"/>
          <p:cNvGrpSpPr/>
          <p:nvPr/>
        </p:nvGrpSpPr>
        <p:grpSpPr>
          <a:xfrm flipH="1" rot="10800000">
            <a:off x="5031099" y="2691543"/>
            <a:ext cx="4113161" cy="2429430"/>
            <a:chOff x="2353750" y="745575"/>
            <a:chExt cx="5027700" cy="2969600"/>
          </a:xfrm>
        </p:grpSpPr>
        <p:sp>
          <p:nvSpPr>
            <p:cNvPr id="245" name="Google Shape;245;p11"/>
            <p:cNvSpPr/>
            <p:nvPr/>
          </p:nvSpPr>
          <p:spPr>
            <a:xfrm>
              <a:off x="4804950" y="745575"/>
              <a:ext cx="2576500" cy="2969600"/>
            </a:xfrm>
            <a:custGeom>
              <a:rect b="b" l="l" r="r" t="t"/>
              <a:pathLst>
                <a:path extrusionOk="0" h="118784" w="103060">
                  <a:moveTo>
                    <a:pt x="97675" y="48149"/>
                  </a:moveTo>
                  <a:cubicBezTo>
                    <a:pt x="97686" y="48149"/>
                    <a:pt x="97697" y="48149"/>
                    <a:pt x="97708" y="48149"/>
                  </a:cubicBezTo>
                  <a:cubicBezTo>
                    <a:pt x="99654" y="48166"/>
                    <a:pt x="101149" y="49686"/>
                    <a:pt x="101132" y="51640"/>
                  </a:cubicBezTo>
                  <a:cubicBezTo>
                    <a:pt x="101123" y="53580"/>
                    <a:pt x="99611" y="55064"/>
                    <a:pt x="97665" y="55064"/>
                  </a:cubicBezTo>
                  <a:cubicBezTo>
                    <a:pt x="97660" y="55064"/>
                    <a:pt x="97654" y="55064"/>
                    <a:pt x="97649" y="55064"/>
                  </a:cubicBezTo>
                  <a:cubicBezTo>
                    <a:pt x="95703" y="55055"/>
                    <a:pt x="94200" y="53535"/>
                    <a:pt x="94217" y="51581"/>
                  </a:cubicBezTo>
                  <a:cubicBezTo>
                    <a:pt x="94225" y="49646"/>
                    <a:pt x="95737" y="48149"/>
                    <a:pt x="97675" y="48149"/>
                  </a:cubicBezTo>
                  <a:close/>
                  <a:moveTo>
                    <a:pt x="25723" y="0"/>
                  </a:moveTo>
                  <a:cubicBezTo>
                    <a:pt x="25468" y="297"/>
                    <a:pt x="25239" y="620"/>
                    <a:pt x="24967" y="900"/>
                  </a:cubicBezTo>
                  <a:cubicBezTo>
                    <a:pt x="19309" y="6567"/>
                    <a:pt x="13584" y="12165"/>
                    <a:pt x="8003" y="17899"/>
                  </a:cubicBezTo>
                  <a:cubicBezTo>
                    <a:pt x="2303" y="23743"/>
                    <a:pt x="0" y="30802"/>
                    <a:pt x="1207" y="38881"/>
                  </a:cubicBezTo>
                  <a:cubicBezTo>
                    <a:pt x="3037" y="51136"/>
                    <a:pt x="13630" y="59695"/>
                    <a:pt x="25408" y="59695"/>
                  </a:cubicBezTo>
                  <a:cubicBezTo>
                    <a:pt x="27517" y="59695"/>
                    <a:pt x="29664" y="59420"/>
                    <a:pt x="31805" y="58844"/>
                  </a:cubicBezTo>
                  <a:cubicBezTo>
                    <a:pt x="36104" y="57680"/>
                    <a:pt x="39799" y="55497"/>
                    <a:pt x="42942" y="52345"/>
                  </a:cubicBezTo>
                  <a:cubicBezTo>
                    <a:pt x="53883" y="41404"/>
                    <a:pt x="64833" y="30463"/>
                    <a:pt x="75783" y="19521"/>
                  </a:cubicBezTo>
                  <a:cubicBezTo>
                    <a:pt x="76114" y="19190"/>
                    <a:pt x="76429" y="18842"/>
                    <a:pt x="76802" y="18561"/>
                  </a:cubicBezTo>
                  <a:cubicBezTo>
                    <a:pt x="77511" y="18035"/>
                    <a:pt x="78260" y="17761"/>
                    <a:pt x="79042" y="17761"/>
                  </a:cubicBezTo>
                  <a:cubicBezTo>
                    <a:pt x="79535" y="17761"/>
                    <a:pt x="80041" y="17871"/>
                    <a:pt x="80557" y="18094"/>
                  </a:cubicBezTo>
                  <a:cubicBezTo>
                    <a:pt x="81882" y="18672"/>
                    <a:pt x="82647" y="19700"/>
                    <a:pt x="82808" y="21144"/>
                  </a:cubicBezTo>
                  <a:cubicBezTo>
                    <a:pt x="82953" y="22460"/>
                    <a:pt x="82452" y="23522"/>
                    <a:pt x="81517" y="24440"/>
                  </a:cubicBezTo>
                  <a:cubicBezTo>
                    <a:pt x="76599" y="29341"/>
                    <a:pt x="71697" y="34251"/>
                    <a:pt x="66787" y="39161"/>
                  </a:cubicBezTo>
                  <a:cubicBezTo>
                    <a:pt x="55234" y="50714"/>
                    <a:pt x="43664" y="62259"/>
                    <a:pt x="32119" y="73829"/>
                  </a:cubicBezTo>
                  <a:cubicBezTo>
                    <a:pt x="28373" y="77592"/>
                    <a:pt x="27099" y="82128"/>
                    <a:pt x="28356" y="87276"/>
                  </a:cubicBezTo>
                  <a:cubicBezTo>
                    <a:pt x="29859" y="93426"/>
                    <a:pt x="35523" y="97645"/>
                    <a:pt x="41710" y="97645"/>
                  </a:cubicBezTo>
                  <a:cubicBezTo>
                    <a:pt x="42377" y="97645"/>
                    <a:pt x="43049" y="97596"/>
                    <a:pt x="43723" y="97495"/>
                  </a:cubicBezTo>
                  <a:cubicBezTo>
                    <a:pt x="46858" y="97028"/>
                    <a:pt x="49508" y="95652"/>
                    <a:pt x="51743" y="93418"/>
                  </a:cubicBezTo>
                  <a:cubicBezTo>
                    <a:pt x="62964" y="82188"/>
                    <a:pt x="74195" y="70957"/>
                    <a:pt x="85425" y="59736"/>
                  </a:cubicBezTo>
                  <a:cubicBezTo>
                    <a:pt x="85680" y="59481"/>
                    <a:pt x="85934" y="59209"/>
                    <a:pt x="86206" y="58971"/>
                  </a:cubicBezTo>
                  <a:cubicBezTo>
                    <a:pt x="86992" y="58276"/>
                    <a:pt x="87961" y="57932"/>
                    <a:pt x="88923" y="57932"/>
                  </a:cubicBezTo>
                  <a:cubicBezTo>
                    <a:pt x="89937" y="57932"/>
                    <a:pt x="90943" y="58315"/>
                    <a:pt x="91719" y="59073"/>
                  </a:cubicBezTo>
                  <a:cubicBezTo>
                    <a:pt x="93240" y="60560"/>
                    <a:pt x="93350" y="62938"/>
                    <a:pt x="91957" y="64578"/>
                  </a:cubicBezTo>
                  <a:cubicBezTo>
                    <a:pt x="91677" y="64909"/>
                    <a:pt x="91354" y="65198"/>
                    <a:pt x="91057" y="65512"/>
                  </a:cubicBezTo>
                  <a:cubicBezTo>
                    <a:pt x="84541" y="72308"/>
                    <a:pt x="81746" y="80404"/>
                    <a:pt x="82808" y="89740"/>
                  </a:cubicBezTo>
                  <a:cubicBezTo>
                    <a:pt x="83564" y="96357"/>
                    <a:pt x="86410" y="102049"/>
                    <a:pt x="91108" y="106789"/>
                  </a:cubicBezTo>
                  <a:cubicBezTo>
                    <a:pt x="94735" y="110442"/>
                    <a:pt x="98388" y="114069"/>
                    <a:pt x="102024" y="117713"/>
                  </a:cubicBezTo>
                  <a:cubicBezTo>
                    <a:pt x="102372" y="118061"/>
                    <a:pt x="102712" y="118427"/>
                    <a:pt x="103060" y="118783"/>
                  </a:cubicBezTo>
                  <a:lnTo>
                    <a:pt x="103060" y="20328"/>
                  </a:lnTo>
                  <a:cubicBezTo>
                    <a:pt x="102763" y="20642"/>
                    <a:pt x="102482" y="20965"/>
                    <a:pt x="102177" y="21271"/>
                  </a:cubicBezTo>
                  <a:cubicBezTo>
                    <a:pt x="90700" y="32748"/>
                    <a:pt x="79215" y="44224"/>
                    <a:pt x="67738" y="55701"/>
                  </a:cubicBezTo>
                  <a:cubicBezTo>
                    <a:pt x="67475" y="55964"/>
                    <a:pt x="67237" y="56253"/>
                    <a:pt x="66923" y="56431"/>
                  </a:cubicBezTo>
                  <a:cubicBezTo>
                    <a:pt x="66849" y="56473"/>
                    <a:pt x="66748" y="56492"/>
                    <a:pt x="66641" y="56492"/>
                  </a:cubicBezTo>
                  <a:cubicBezTo>
                    <a:pt x="66489" y="56492"/>
                    <a:pt x="66324" y="56454"/>
                    <a:pt x="66209" y="56389"/>
                  </a:cubicBezTo>
                  <a:cubicBezTo>
                    <a:pt x="65912" y="56227"/>
                    <a:pt x="65870" y="55888"/>
                    <a:pt x="66065" y="55607"/>
                  </a:cubicBezTo>
                  <a:cubicBezTo>
                    <a:pt x="66269" y="55318"/>
                    <a:pt x="66541" y="55064"/>
                    <a:pt x="66795" y="54800"/>
                  </a:cubicBezTo>
                  <a:cubicBezTo>
                    <a:pt x="75715" y="45881"/>
                    <a:pt x="84643" y="36961"/>
                    <a:pt x="93563" y="28041"/>
                  </a:cubicBezTo>
                  <a:cubicBezTo>
                    <a:pt x="96731" y="24873"/>
                    <a:pt x="99891" y="21704"/>
                    <a:pt x="103060" y="18536"/>
                  </a:cubicBezTo>
                  <a:lnTo>
                    <a:pt x="103060" y="5377"/>
                  </a:lnTo>
                  <a:cubicBezTo>
                    <a:pt x="101208" y="7331"/>
                    <a:pt x="99416" y="9344"/>
                    <a:pt x="97479" y="11205"/>
                  </a:cubicBezTo>
                  <a:cubicBezTo>
                    <a:pt x="96011" y="12617"/>
                    <a:pt x="94126" y="13316"/>
                    <a:pt x="92230" y="13316"/>
                  </a:cubicBezTo>
                  <a:cubicBezTo>
                    <a:pt x="90363" y="13316"/>
                    <a:pt x="88484" y="12638"/>
                    <a:pt x="86979" y="11298"/>
                  </a:cubicBezTo>
                  <a:cubicBezTo>
                    <a:pt x="86283" y="10678"/>
                    <a:pt x="85629" y="10007"/>
                    <a:pt x="84966" y="9361"/>
                  </a:cubicBezTo>
                  <a:cubicBezTo>
                    <a:pt x="83106" y="7560"/>
                    <a:pt x="80879" y="6660"/>
                    <a:pt x="78653" y="6660"/>
                  </a:cubicBezTo>
                  <a:cubicBezTo>
                    <a:pt x="76385" y="6660"/>
                    <a:pt x="74118" y="7594"/>
                    <a:pt x="72241" y="9463"/>
                  </a:cubicBezTo>
                  <a:cubicBezTo>
                    <a:pt x="68265" y="13422"/>
                    <a:pt x="64298" y="17397"/>
                    <a:pt x="60339" y="21373"/>
                  </a:cubicBezTo>
                  <a:cubicBezTo>
                    <a:pt x="59660" y="22053"/>
                    <a:pt x="58912" y="22545"/>
                    <a:pt x="57910" y="22579"/>
                  </a:cubicBezTo>
                  <a:cubicBezTo>
                    <a:pt x="57872" y="22580"/>
                    <a:pt x="57834" y="22581"/>
                    <a:pt x="57796" y="22581"/>
                  </a:cubicBezTo>
                  <a:cubicBezTo>
                    <a:pt x="56459" y="22581"/>
                    <a:pt x="55438" y="21993"/>
                    <a:pt x="54826" y="20787"/>
                  </a:cubicBezTo>
                  <a:cubicBezTo>
                    <a:pt x="54181" y="19504"/>
                    <a:pt x="54359" y="18255"/>
                    <a:pt x="55285" y="17168"/>
                  </a:cubicBezTo>
                  <a:cubicBezTo>
                    <a:pt x="55829" y="16539"/>
                    <a:pt x="56449" y="15979"/>
                    <a:pt x="57035" y="15393"/>
                  </a:cubicBezTo>
                  <a:cubicBezTo>
                    <a:pt x="57969" y="14450"/>
                    <a:pt x="58912" y="13507"/>
                    <a:pt x="59847" y="12572"/>
                  </a:cubicBezTo>
                  <a:cubicBezTo>
                    <a:pt x="60263" y="12165"/>
                    <a:pt x="60569" y="11706"/>
                    <a:pt x="60603" y="11103"/>
                  </a:cubicBezTo>
                  <a:cubicBezTo>
                    <a:pt x="60645" y="10262"/>
                    <a:pt x="60314" y="9608"/>
                    <a:pt x="59583" y="9200"/>
                  </a:cubicBezTo>
                  <a:cubicBezTo>
                    <a:pt x="59249" y="9011"/>
                    <a:pt x="58907" y="8917"/>
                    <a:pt x="58567" y="8917"/>
                  </a:cubicBezTo>
                  <a:cubicBezTo>
                    <a:pt x="58175" y="8917"/>
                    <a:pt x="57786" y="9043"/>
                    <a:pt x="57417" y="9293"/>
                  </a:cubicBezTo>
                  <a:cubicBezTo>
                    <a:pt x="57120" y="9497"/>
                    <a:pt x="56873" y="9778"/>
                    <a:pt x="56619" y="10041"/>
                  </a:cubicBezTo>
                  <a:cubicBezTo>
                    <a:pt x="52346" y="14305"/>
                    <a:pt x="48064" y="18578"/>
                    <a:pt x="43800" y="22860"/>
                  </a:cubicBezTo>
                  <a:cubicBezTo>
                    <a:pt x="42579" y="24081"/>
                    <a:pt x="41149" y="24781"/>
                    <a:pt x="39417" y="24781"/>
                  </a:cubicBezTo>
                  <a:cubicBezTo>
                    <a:pt x="39366" y="24781"/>
                    <a:pt x="39315" y="24781"/>
                    <a:pt x="39264" y="24779"/>
                  </a:cubicBezTo>
                  <a:cubicBezTo>
                    <a:pt x="36851" y="24712"/>
                    <a:pt x="35050" y="23599"/>
                    <a:pt x="33971" y="21475"/>
                  </a:cubicBezTo>
                  <a:cubicBezTo>
                    <a:pt x="32867" y="19309"/>
                    <a:pt x="33105" y="17168"/>
                    <a:pt x="34507" y="15180"/>
                  </a:cubicBezTo>
                  <a:cubicBezTo>
                    <a:pt x="34787" y="14773"/>
                    <a:pt x="35152" y="14424"/>
                    <a:pt x="35500" y="14067"/>
                  </a:cubicBezTo>
                  <a:cubicBezTo>
                    <a:pt x="39884" y="9676"/>
                    <a:pt x="44276" y="5284"/>
                    <a:pt x="48667" y="892"/>
                  </a:cubicBezTo>
                  <a:cubicBezTo>
                    <a:pt x="48939" y="612"/>
                    <a:pt x="49186" y="297"/>
                    <a:pt x="494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11"/>
            <p:cNvSpPr/>
            <p:nvPr/>
          </p:nvSpPr>
          <p:spPr>
            <a:xfrm>
              <a:off x="2353750" y="745575"/>
              <a:ext cx="2715625" cy="1487300"/>
            </a:xfrm>
            <a:custGeom>
              <a:rect b="b" l="l" r="r" t="t"/>
              <a:pathLst>
                <a:path extrusionOk="0" h="59492" w="108625">
                  <a:moveTo>
                    <a:pt x="1" y="0"/>
                  </a:moveTo>
                  <a:cubicBezTo>
                    <a:pt x="3755" y="3755"/>
                    <a:pt x="7468" y="7560"/>
                    <a:pt x="11273" y="11264"/>
                  </a:cubicBezTo>
                  <a:cubicBezTo>
                    <a:pt x="14569" y="14458"/>
                    <a:pt x="18596" y="16183"/>
                    <a:pt x="23158" y="16472"/>
                  </a:cubicBezTo>
                  <a:cubicBezTo>
                    <a:pt x="23638" y="16503"/>
                    <a:pt x="24113" y="16518"/>
                    <a:pt x="24583" y="16518"/>
                  </a:cubicBezTo>
                  <a:cubicBezTo>
                    <a:pt x="29760" y="16518"/>
                    <a:pt x="34283" y="14632"/>
                    <a:pt x="38092" y="10924"/>
                  </a:cubicBezTo>
                  <a:cubicBezTo>
                    <a:pt x="39570" y="9489"/>
                    <a:pt x="41005" y="8019"/>
                    <a:pt x="42467" y="6567"/>
                  </a:cubicBezTo>
                  <a:cubicBezTo>
                    <a:pt x="43146" y="5887"/>
                    <a:pt x="43809" y="5173"/>
                    <a:pt x="44522" y="4536"/>
                  </a:cubicBezTo>
                  <a:cubicBezTo>
                    <a:pt x="45193" y="3941"/>
                    <a:pt x="45939" y="3633"/>
                    <a:pt x="46725" y="3633"/>
                  </a:cubicBezTo>
                  <a:cubicBezTo>
                    <a:pt x="47182" y="3633"/>
                    <a:pt x="47654" y="3737"/>
                    <a:pt x="48133" y="3950"/>
                  </a:cubicBezTo>
                  <a:cubicBezTo>
                    <a:pt x="49458" y="4536"/>
                    <a:pt x="50188" y="5581"/>
                    <a:pt x="50273" y="7051"/>
                  </a:cubicBezTo>
                  <a:cubicBezTo>
                    <a:pt x="50333" y="8232"/>
                    <a:pt x="49806" y="9140"/>
                    <a:pt x="48991" y="9956"/>
                  </a:cubicBezTo>
                  <a:cubicBezTo>
                    <a:pt x="42526" y="16404"/>
                    <a:pt x="36044" y="22843"/>
                    <a:pt x="29614" y="29324"/>
                  </a:cubicBezTo>
                  <a:cubicBezTo>
                    <a:pt x="25103" y="33894"/>
                    <a:pt x="23447" y="39391"/>
                    <a:pt x="24755" y="45677"/>
                  </a:cubicBezTo>
                  <a:cubicBezTo>
                    <a:pt x="26345" y="53326"/>
                    <a:pt x="33179" y="59491"/>
                    <a:pt x="41944" y="59491"/>
                  </a:cubicBezTo>
                  <a:cubicBezTo>
                    <a:pt x="42027" y="59491"/>
                    <a:pt x="42111" y="59491"/>
                    <a:pt x="42195" y="59489"/>
                  </a:cubicBezTo>
                  <a:cubicBezTo>
                    <a:pt x="46986" y="59421"/>
                    <a:pt x="51097" y="57612"/>
                    <a:pt x="54504" y="54214"/>
                  </a:cubicBezTo>
                  <a:cubicBezTo>
                    <a:pt x="72326" y="36392"/>
                    <a:pt x="90148" y="18570"/>
                    <a:pt x="107979" y="748"/>
                  </a:cubicBezTo>
                  <a:cubicBezTo>
                    <a:pt x="108208" y="510"/>
                    <a:pt x="108412" y="246"/>
                    <a:pt x="108625" y="0"/>
                  </a:cubicBezTo>
                  <a:lnTo>
                    <a:pt x="94676" y="0"/>
                  </a:lnTo>
                  <a:cubicBezTo>
                    <a:pt x="94430" y="272"/>
                    <a:pt x="94200" y="552"/>
                    <a:pt x="93937" y="807"/>
                  </a:cubicBezTo>
                  <a:cubicBezTo>
                    <a:pt x="86410" y="8342"/>
                    <a:pt x="78876" y="15877"/>
                    <a:pt x="71341" y="23403"/>
                  </a:cubicBezTo>
                  <a:cubicBezTo>
                    <a:pt x="71111" y="23641"/>
                    <a:pt x="70882" y="23921"/>
                    <a:pt x="70602" y="24057"/>
                  </a:cubicBezTo>
                  <a:cubicBezTo>
                    <a:pt x="70522" y="24095"/>
                    <a:pt x="70409" y="24114"/>
                    <a:pt x="70294" y="24114"/>
                  </a:cubicBezTo>
                  <a:cubicBezTo>
                    <a:pt x="70125" y="24114"/>
                    <a:pt x="69954" y="24074"/>
                    <a:pt x="69888" y="23998"/>
                  </a:cubicBezTo>
                  <a:cubicBezTo>
                    <a:pt x="69744" y="23811"/>
                    <a:pt x="69693" y="23429"/>
                    <a:pt x="69786" y="23208"/>
                  </a:cubicBezTo>
                  <a:cubicBezTo>
                    <a:pt x="69905" y="22919"/>
                    <a:pt x="70202" y="22707"/>
                    <a:pt x="70440" y="22469"/>
                  </a:cubicBezTo>
                  <a:cubicBezTo>
                    <a:pt x="77644" y="15265"/>
                    <a:pt x="84847" y="8062"/>
                    <a:pt x="92051" y="858"/>
                  </a:cubicBezTo>
                  <a:cubicBezTo>
                    <a:pt x="92331" y="578"/>
                    <a:pt x="92603" y="289"/>
                    <a:pt x="92875" y="0"/>
                  </a:cubicBezTo>
                  <a:lnTo>
                    <a:pt x="73150" y="0"/>
                  </a:lnTo>
                  <a:cubicBezTo>
                    <a:pt x="72938" y="255"/>
                    <a:pt x="72759" y="527"/>
                    <a:pt x="72530" y="756"/>
                  </a:cubicBezTo>
                  <a:cubicBezTo>
                    <a:pt x="62319" y="10967"/>
                    <a:pt x="52117" y="21178"/>
                    <a:pt x="41906" y="31380"/>
                  </a:cubicBezTo>
                  <a:cubicBezTo>
                    <a:pt x="41694" y="31592"/>
                    <a:pt x="41490" y="31813"/>
                    <a:pt x="41252" y="31983"/>
                  </a:cubicBezTo>
                  <a:cubicBezTo>
                    <a:pt x="41129" y="32071"/>
                    <a:pt x="41001" y="32116"/>
                    <a:pt x="40875" y="32116"/>
                  </a:cubicBezTo>
                  <a:cubicBezTo>
                    <a:pt x="40722" y="32116"/>
                    <a:pt x="40571" y="32050"/>
                    <a:pt x="40436" y="31915"/>
                  </a:cubicBezTo>
                  <a:cubicBezTo>
                    <a:pt x="40190" y="31660"/>
                    <a:pt x="40181" y="31371"/>
                    <a:pt x="40385" y="31108"/>
                  </a:cubicBezTo>
                  <a:cubicBezTo>
                    <a:pt x="40589" y="30845"/>
                    <a:pt x="40836" y="30615"/>
                    <a:pt x="41065" y="30378"/>
                  </a:cubicBezTo>
                  <a:cubicBezTo>
                    <a:pt x="50876" y="20575"/>
                    <a:pt x="60688" y="10763"/>
                    <a:pt x="70491" y="951"/>
                  </a:cubicBezTo>
                  <a:cubicBezTo>
                    <a:pt x="70797" y="654"/>
                    <a:pt x="71069" y="323"/>
                    <a:pt x="713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11"/>
            <p:cNvSpPr/>
            <p:nvPr/>
          </p:nvSpPr>
          <p:spPr>
            <a:xfrm>
              <a:off x="4505925" y="1853500"/>
              <a:ext cx="224925" cy="225575"/>
            </a:xfrm>
            <a:custGeom>
              <a:rect b="b" l="l" r="r" t="t"/>
              <a:pathLst>
                <a:path extrusionOk="0" h="9023" w="8997">
                  <a:moveTo>
                    <a:pt x="4498" y="1"/>
                  </a:moveTo>
                  <a:cubicBezTo>
                    <a:pt x="2048" y="1"/>
                    <a:pt x="26" y="2024"/>
                    <a:pt x="18" y="4486"/>
                  </a:cubicBezTo>
                  <a:cubicBezTo>
                    <a:pt x="1" y="6975"/>
                    <a:pt x="2005" y="9005"/>
                    <a:pt x="4477" y="9022"/>
                  </a:cubicBezTo>
                  <a:cubicBezTo>
                    <a:pt x="4493" y="9022"/>
                    <a:pt x="4508" y="9022"/>
                    <a:pt x="4523" y="9022"/>
                  </a:cubicBezTo>
                  <a:cubicBezTo>
                    <a:pt x="6958" y="9022"/>
                    <a:pt x="8971" y="7002"/>
                    <a:pt x="8988" y="4537"/>
                  </a:cubicBezTo>
                  <a:cubicBezTo>
                    <a:pt x="8997" y="2056"/>
                    <a:pt x="7000" y="26"/>
                    <a:pt x="4528" y="1"/>
                  </a:cubicBezTo>
                  <a:cubicBezTo>
                    <a:pt x="4518" y="1"/>
                    <a:pt x="4508" y="1"/>
                    <a:pt x="44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8" name="Google Shape;248;p11"/>
          <p:cNvGrpSpPr/>
          <p:nvPr/>
        </p:nvGrpSpPr>
        <p:grpSpPr>
          <a:xfrm rot="10800000">
            <a:off x="0" y="4831300"/>
            <a:ext cx="1633375" cy="237275"/>
            <a:chOff x="1263450" y="3868700"/>
            <a:chExt cx="1633375" cy="237275"/>
          </a:xfrm>
        </p:grpSpPr>
        <p:sp>
          <p:nvSpPr>
            <p:cNvPr id="249" name="Google Shape;249;p11"/>
            <p:cNvSpPr/>
            <p:nvPr/>
          </p:nvSpPr>
          <p:spPr>
            <a:xfrm>
              <a:off x="1263450" y="3871050"/>
              <a:ext cx="249125" cy="234925"/>
            </a:xfrm>
            <a:custGeom>
              <a:rect b="b" l="l" r="r" t="t"/>
              <a:pathLst>
                <a:path extrusionOk="0" h="9397" w="9965">
                  <a:moveTo>
                    <a:pt x="7668" y="1"/>
                  </a:moveTo>
                  <a:cubicBezTo>
                    <a:pt x="7208" y="1"/>
                    <a:pt x="6784" y="184"/>
                    <a:pt x="6414" y="543"/>
                  </a:cubicBezTo>
                  <a:cubicBezTo>
                    <a:pt x="5913" y="1036"/>
                    <a:pt x="5428" y="1563"/>
                    <a:pt x="4927" y="2089"/>
                  </a:cubicBezTo>
                  <a:cubicBezTo>
                    <a:pt x="4409" y="1563"/>
                    <a:pt x="3959" y="1112"/>
                    <a:pt x="3517" y="671"/>
                  </a:cubicBezTo>
                  <a:cubicBezTo>
                    <a:pt x="3074" y="232"/>
                    <a:pt x="2547" y="11"/>
                    <a:pt x="2035" y="11"/>
                  </a:cubicBezTo>
                  <a:cubicBezTo>
                    <a:pt x="1574" y="11"/>
                    <a:pt x="1127" y="190"/>
                    <a:pt x="765" y="552"/>
                  </a:cubicBezTo>
                  <a:cubicBezTo>
                    <a:pt x="0" y="1308"/>
                    <a:pt x="34" y="2472"/>
                    <a:pt x="867" y="3296"/>
                  </a:cubicBezTo>
                  <a:cubicBezTo>
                    <a:pt x="1325" y="3754"/>
                    <a:pt x="1801" y="4179"/>
                    <a:pt x="2353" y="4697"/>
                  </a:cubicBezTo>
                  <a:cubicBezTo>
                    <a:pt x="1801" y="5215"/>
                    <a:pt x="1317" y="5649"/>
                    <a:pt x="867" y="6099"/>
                  </a:cubicBezTo>
                  <a:cubicBezTo>
                    <a:pt x="34" y="6931"/>
                    <a:pt x="0" y="8095"/>
                    <a:pt x="765" y="8851"/>
                  </a:cubicBezTo>
                  <a:cubicBezTo>
                    <a:pt x="1126" y="9212"/>
                    <a:pt x="1572" y="9392"/>
                    <a:pt x="2031" y="9392"/>
                  </a:cubicBezTo>
                  <a:cubicBezTo>
                    <a:pt x="2544" y="9392"/>
                    <a:pt x="3073" y="9168"/>
                    <a:pt x="3517" y="8724"/>
                  </a:cubicBezTo>
                  <a:cubicBezTo>
                    <a:pt x="3967" y="8274"/>
                    <a:pt x="4401" y="7806"/>
                    <a:pt x="4919" y="7271"/>
                  </a:cubicBezTo>
                  <a:cubicBezTo>
                    <a:pt x="5174" y="7569"/>
                    <a:pt x="5360" y="7806"/>
                    <a:pt x="5564" y="8019"/>
                  </a:cubicBezTo>
                  <a:cubicBezTo>
                    <a:pt x="6487" y="8946"/>
                    <a:pt x="7219" y="9397"/>
                    <a:pt x="7863" y="9397"/>
                  </a:cubicBezTo>
                  <a:cubicBezTo>
                    <a:pt x="8274" y="9397"/>
                    <a:pt x="8649" y="9212"/>
                    <a:pt x="9013" y="8851"/>
                  </a:cubicBezTo>
                  <a:cubicBezTo>
                    <a:pt x="9965" y="7908"/>
                    <a:pt x="9735" y="6906"/>
                    <a:pt x="8223" y="5394"/>
                  </a:cubicBezTo>
                  <a:cubicBezTo>
                    <a:pt x="8002" y="5173"/>
                    <a:pt x="7773" y="4969"/>
                    <a:pt x="7450" y="4672"/>
                  </a:cubicBezTo>
                  <a:cubicBezTo>
                    <a:pt x="8011" y="4154"/>
                    <a:pt x="8512" y="3703"/>
                    <a:pt x="8996" y="3228"/>
                  </a:cubicBezTo>
                  <a:cubicBezTo>
                    <a:pt x="9446" y="2777"/>
                    <a:pt x="9659" y="2225"/>
                    <a:pt x="9548" y="1597"/>
                  </a:cubicBezTo>
                  <a:cubicBezTo>
                    <a:pt x="9421" y="866"/>
                    <a:pt x="9005" y="348"/>
                    <a:pt x="8300" y="110"/>
                  </a:cubicBezTo>
                  <a:cubicBezTo>
                    <a:pt x="8083" y="37"/>
                    <a:pt x="7872" y="1"/>
                    <a:pt x="76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11"/>
            <p:cNvSpPr/>
            <p:nvPr/>
          </p:nvSpPr>
          <p:spPr>
            <a:xfrm>
              <a:off x="2664025" y="4040500"/>
              <a:ext cx="65225" cy="65025"/>
            </a:xfrm>
            <a:custGeom>
              <a:rect b="b" l="l" r="r" t="t"/>
              <a:pathLst>
                <a:path extrusionOk="0" h="2601" w="2609">
                  <a:moveTo>
                    <a:pt x="1309" y="1"/>
                  </a:moveTo>
                  <a:cubicBezTo>
                    <a:pt x="578" y="1"/>
                    <a:pt x="18" y="553"/>
                    <a:pt x="9" y="1283"/>
                  </a:cubicBezTo>
                  <a:cubicBezTo>
                    <a:pt x="1" y="2005"/>
                    <a:pt x="561" y="2591"/>
                    <a:pt x="1275" y="2600"/>
                  </a:cubicBezTo>
                  <a:cubicBezTo>
                    <a:pt x="1285" y="2600"/>
                    <a:pt x="1296" y="2600"/>
                    <a:pt x="1306" y="2600"/>
                  </a:cubicBezTo>
                  <a:cubicBezTo>
                    <a:pt x="2031" y="2600"/>
                    <a:pt x="2609" y="2020"/>
                    <a:pt x="2600" y="1292"/>
                  </a:cubicBezTo>
                  <a:cubicBezTo>
                    <a:pt x="2600" y="570"/>
                    <a:pt x="2031" y="9"/>
                    <a:pt x="13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11"/>
            <p:cNvSpPr/>
            <p:nvPr/>
          </p:nvSpPr>
          <p:spPr>
            <a:xfrm>
              <a:off x="1652725" y="4040500"/>
              <a:ext cx="65000" cy="65025"/>
            </a:xfrm>
            <a:custGeom>
              <a:rect b="b" l="l" r="r" t="t"/>
              <a:pathLst>
                <a:path extrusionOk="0" h="2601" w="2600">
                  <a:moveTo>
                    <a:pt x="1301" y="0"/>
                  </a:moveTo>
                  <a:cubicBezTo>
                    <a:pt x="561" y="0"/>
                    <a:pt x="0" y="564"/>
                    <a:pt x="0" y="1300"/>
                  </a:cubicBezTo>
                  <a:cubicBezTo>
                    <a:pt x="0" y="2022"/>
                    <a:pt x="561" y="2600"/>
                    <a:pt x="1283" y="2600"/>
                  </a:cubicBezTo>
                  <a:cubicBezTo>
                    <a:pt x="1288" y="2600"/>
                    <a:pt x="1293" y="2600"/>
                    <a:pt x="1299" y="2600"/>
                  </a:cubicBezTo>
                  <a:cubicBezTo>
                    <a:pt x="2005" y="2600"/>
                    <a:pt x="2583" y="2034"/>
                    <a:pt x="2591" y="1326"/>
                  </a:cubicBezTo>
                  <a:cubicBezTo>
                    <a:pt x="2600" y="595"/>
                    <a:pt x="2048" y="18"/>
                    <a:pt x="1334" y="1"/>
                  </a:cubicBezTo>
                  <a:cubicBezTo>
                    <a:pt x="1323" y="0"/>
                    <a:pt x="1312" y="0"/>
                    <a:pt x="13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11"/>
            <p:cNvSpPr/>
            <p:nvPr/>
          </p:nvSpPr>
          <p:spPr>
            <a:xfrm>
              <a:off x="2830525" y="4040500"/>
              <a:ext cx="65650" cy="65025"/>
            </a:xfrm>
            <a:custGeom>
              <a:rect b="b" l="l" r="r" t="t"/>
              <a:pathLst>
                <a:path extrusionOk="0" h="2601" w="2626">
                  <a:moveTo>
                    <a:pt x="1326" y="0"/>
                  </a:moveTo>
                  <a:cubicBezTo>
                    <a:pt x="603" y="0"/>
                    <a:pt x="35" y="533"/>
                    <a:pt x="18" y="1258"/>
                  </a:cubicBezTo>
                  <a:cubicBezTo>
                    <a:pt x="1" y="2005"/>
                    <a:pt x="570" y="2600"/>
                    <a:pt x="1300" y="2600"/>
                  </a:cubicBezTo>
                  <a:cubicBezTo>
                    <a:pt x="1306" y="2600"/>
                    <a:pt x="1311" y="2600"/>
                    <a:pt x="1316" y="2600"/>
                  </a:cubicBezTo>
                  <a:cubicBezTo>
                    <a:pt x="2022" y="2600"/>
                    <a:pt x="2600" y="2026"/>
                    <a:pt x="2617" y="1317"/>
                  </a:cubicBezTo>
                  <a:cubicBezTo>
                    <a:pt x="2626" y="604"/>
                    <a:pt x="2056" y="18"/>
                    <a:pt x="1343" y="1"/>
                  </a:cubicBezTo>
                  <a:cubicBezTo>
                    <a:pt x="1337" y="0"/>
                    <a:pt x="1331" y="0"/>
                    <a:pt x="13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11"/>
            <p:cNvSpPr/>
            <p:nvPr/>
          </p:nvSpPr>
          <p:spPr>
            <a:xfrm>
              <a:off x="1819000" y="3868700"/>
              <a:ext cx="65450" cy="65025"/>
            </a:xfrm>
            <a:custGeom>
              <a:rect b="b" l="l" r="r" t="t"/>
              <a:pathLst>
                <a:path extrusionOk="0" h="2601" w="2618">
                  <a:moveTo>
                    <a:pt x="1309" y="0"/>
                  </a:moveTo>
                  <a:cubicBezTo>
                    <a:pt x="561" y="9"/>
                    <a:pt x="1" y="586"/>
                    <a:pt x="18" y="1342"/>
                  </a:cubicBezTo>
                  <a:cubicBezTo>
                    <a:pt x="34" y="2054"/>
                    <a:pt x="595" y="2600"/>
                    <a:pt x="1302" y="2600"/>
                  </a:cubicBezTo>
                  <a:cubicBezTo>
                    <a:pt x="1313" y="2600"/>
                    <a:pt x="1324" y="2600"/>
                    <a:pt x="1334" y="2600"/>
                  </a:cubicBezTo>
                  <a:cubicBezTo>
                    <a:pt x="2048" y="2591"/>
                    <a:pt x="2617" y="2005"/>
                    <a:pt x="2617" y="1291"/>
                  </a:cubicBezTo>
                  <a:cubicBezTo>
                    <a:pt x="2609" y="569"/>
                    <a:pt x="2031" y="0"/>
                    <a:pt x="13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11"/>
            <p:cNvSpPr/>
            <p:nvPr/>
          </p:nvSpPr>
          <p:spPr>
            <a:xfrm>
              <a:off x="2156475" y="3868900"/>
              <a:ext cx="65200" cy="64800"/>
            </a:xfrm>
            <a:custGeom>
              <a:rect b="b" l="l" r="r" t="t"/>
              <a:pathLst>
                <a:path extrusionOk="0" h="2592" w="2608">
                  <a:moveTo>
                    <a:pt x="1311" y="0"/>
                  </a:moveTo>
                  <a:cubicBezTo>
                    <a:pt x="578" y="0"/>
                    <a:pt x="0" y="580"/>
                    <a:pt x="0" y="1300"/>
                  </a:cubicBezTo>
                  <a:cubicBezTo>
                    <a:pt x="0" y="2005"/>
                    <a:pt x="578" y="2592"/>
                    <a:pt x="1300" y="2592"/>
                  </a:cubicBezTo>
                  <a:cubicBezTo>
                    <a:pt x="1305" y="2592"/>
                    <a:pt x="1310" y="2592"/>
                    <a:pt x="1316" y="2592"/>
                  </a:cubicBezTo>
                  <a:cubicBezTo>
                    <a:pt x="2022" y="2592"/>
                    <a:pt x="2591" y="2034"/>
                    <a:pt x="2599" y="1317"/>
                  </a:cubicBezTo>
                  <a:cubicBezTo>
                    <a:pt x="2608" y="587"/>
                    <a:pt x="2056" y="9"/>
                    <a:pt x="1342" y="1"/>
                  </a:cubicBezTo>
                  <a:cubicBezTo>
                    <a:pt x="1332" y="0"/>
                    <a:pt x="1321" y="0"/>
                    <a:pt x="13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11"/>
            <p:cNvSpPr/>
            <p:nvPr/>
          </p:nvSpPr>
          <p:spPr>
            <a:xfrm>
              <a:off x="2830525" y="3868850"/>
              <a:ext cx="66300" cy="64900"/>
            </a:xfrm>
            <a:custGeom>
              <a:rect b="b" l="l" r="r" t="t"/>
              <a:pathLst>
                <a:path extrusionOk="0" h="2596" w="2652">
                  <a:moveTo>
                    <a:pt x="1312" y="0"/>
                  </a:moveTo>
                  <a:cubicBezTo>
                    <a:pt x="603" y="0"/>
                    <a:pt x="42" y="531"/>
                    <a:pt x="18" y="1251"/>
                  </a:cubicBezTo>
                  <a:cubicBezTo>
                    <a:pt x="1" y="1982"/>
                    <a:pt x="536" y="2568"/>
                    <a:pt x="1249" y="2594"/>
                  </a:cubicBezTo>
                  <a:cubicBezTo>
                    <a:pt x="1271" y="2595"/>
                    <a:pt x="1292" y="2595"/>
                    <a:pt x="1314" y="2595"/>
                  </a:cubicBezTo>
                  <a:cubicBezTo>
                    <a:pt x="2007" y="2595"/>
                    <a:pt x="2576" y="2063"/>
                    <a:pt x="2609" y="1370"/>
                  </a:cubicBezTo>
                  <a:cubicBezTo>
                    <a:pt x="2651" y="657"/>
                    <a:pt x="2107" y="37"/>
                    <a:pt x="1394" y="3"/>
                  </a:cubicBezTo>
                  <a:cubicBezTo>
                    <a:pt x="1366" y="1"/>
                    <a:pt x="1339" y="0"/>
                    <a:pt x="13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11"/>
            <p:cNvSpPr/>
            <p:nvPr/>
          </p:nvSpPr>
          <p:spPr>
            <a:xfrm>
              <a:off x="1819000" y="4040500"/>
              <a:ext cx="65450" cy="65025"/>
            </a:xfrm>
            <a:custGeom>
              <a:rect b="b" l="l" r="r" t="t"/>
              <a:pathLst>
                <a:path extrusionOk="0" h="2601" w="2618">
                  <a:moveTo>
                    <a:pt x="1299" y="0"/>
                  </a:moveTo>
                  <a:cubicBezTo>
                    <a:pt x="1288" y="0"/>
                    <a:pt x="1277" y="0"/>
                    <a:pt x="1266" y="1"/>
                  </a:cubicBezTo>
                  <a:cubicBezTo>
                    <a:pt x="544" y="18"/>
                    <a:pt x="1" y="595"/>
                    <a:pt x="18" y="1326"/>
                  </a:cubicBezTo>
                  <a:cubicBezTo>
                    <a:pt x="26" y="2042"/>
                    <a:pt x="604" y="2600"/>
                    <a:pt x="1310" y="2600"/>
                  </a:cubicBezTo>
                  <a:cubicBezTo>
                    <a:pt x="1315" y="2600"/>
                    <a:pt x="1321" y="2600"/>
                    <a:pt x="1326" y="2600"/>
                  </a:cubicBezTo>
                  <a:cubicBezTo>
                    <a:pt x="2039" y="2591"/>
                    <a:pt x="2617" y="2005"/>
                    <a:pt x="2617" y="1292"/>
                  </a:cubicBezTo>
                  <a:cubicBezTo>
                    <a:pt x="2609" y="563"/>
                    <a:pt x="2031" y="0"/>
                    <a:pt x="12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11"/>
            <p:cNvSpPr/>
            <p:nvPr/>
          </p:nvSpPr>
          <p:spPr>
            <a:xfrm>
              <a:off x="2156475" y="4040500"/>
              <a:ext cx="65200" cy="65025"/>
            </a:xfrm>
            <a:custGeom>
              <a:rect b="b" l="l" r="r" t="t"/>
              <a:pathLst>
                <a:path extrusionOk="0" h="2601" w="2608">
                  <a:moveTo>
                    <a:pt x="1311" y="0"/>
                  </a:moveTo>
                  <a:cubicBezTo>
                    <a:pt x="578" y="0"/>
                    <a:pt x="0" y="580"/>
                    <a:pt x="0" y="1300"/>
                  </a:cubicBezTo>
                  <a:cubicBezTo>
                    <a:pt x="0" y="2005"/>
                    <a:pt x="586" y="2600"/>
                    <a:pt x="1291" y="2600"/>
                  </a:cubicBezTo>
                  <a:cubicBezTo>
                    <a:pt x="1297" y="2600"/>
                    <a:pt x="1302" y="2600"/>
                    <a:pt x="1307" y="2600"/>
                  </a:cubicBezTo>
                  <a:cubicBezTo>
                    <a:pt x="2022" y="2600"/>
                    <a:pt x="2591" y="2034"/>
                    <a:pt x="2599" y="1326"/>
                  </a:cubicBezTo>
                  <a:cubicBezTo>
                    <a:pt x="2608" y="587"/>
                    <a:pt x="2064" y="18"/>
                    <a:pt x="1342" y="1"/>
                  </a:cubicBezTo>
                  <a:cubicBezTo>
                    <a:pt x="1332" y="0"/>
                    <a:pt x="1321" y="0"/>
                    <a:pt x="13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11"/>
            <p:cNvSpPr/>
            <p:nvPr/>
          </p:nvSpPr>
          <p:spPr>
            <a:xfrm>
              <a:off x="2326150" y="4040500"/>
              <a:ext cx="65850" cy="65025"/>
            </a:xfrm>
            <a:custGeom>
              <a:rect b="b" l="l" r="r" t="t"/>
              <a:pathLst>
                <a:path extrusionOk="0" h="2601" w="2634">
                  <a:moveTo>
                    <a:pt x="1315" y="0"/>
                  </a:moveTo>
                  <a:cubicBezTo>
                    <a:pt x="1304" y="0"/>
                    <a:pt x="1294" y="0"/>
                    <a:pt x="1283" y="1"/>
                  </a:cubicBezTo>
                  <a:cubicBezTo>
                    <a:pt x="561" y="18"/>
                    <a:pt x="0" y="612"/>
                    <a:pt x="17" y="1326"/>
                  </a:cubicBezTo>
                  <a:cubicBezTo>
                    <a:pt x="34" y="2029"/>
                    <a:pt x="612" y="2600"/>
                    <a:pt x="1312" y="2600"/>
                  </a:cubicBezTo>
                  <a:cubicBezTo>
                    <a:pt x="1322" y="2600"/>
                    <a:pt x="1332" y="2600"/>
                    <a:pt x="1343" y="2600"/>
                  </a:cubicBezTo>
                  <a:cubicBezTo>
                    <a:pt x="2048" y="2591"/>
                    <a:pt x="2634" y="1997"/>
                    <a:pt x="2625" y="1292"/>
                  </a:cubicBezTo>
                  <a:cubicBezTo>
                    <a:pt x="2625" y="572"/>
                    <a:pt x="2039" y="0"/>
                    <a:pt x="13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11"/>
            <p:cNvSpPr/>
            <p:nvPr/>
          </p:nvSpPr>
          <p:spPr>
            <a:xfrm>
              <a:off x="1652300" y="3868700"/>
              <a:ext cx="65425" cy="65025"/>
            </a:xfrm>
            <a:custGeom>
              <a:rect b="b" l="l" r="r" t="t"/>
              <a:pathLst>
                <a:path extrusionOk="0" h="2601" w="2617">
                  <a:moveTo>
                    <a:pt x="1308" y="0"/>
                  </a:moveTo>
                  <a:cubicBezTo>
                    <a:pt x="569" y="0"/>
                    <a:pt x="0" y="586"/>
                    <a:pt x="17" y="1342"/>
                  </a:cubicBezTo>
                  <a:cubicBezTo>
                    <a:pt x="34" y="2045"/>
                    <a:pt x="595" y="2600"/>
                    <a:pt x="1302" y="2600"/>
                  </a:cubicBezTo>
                  <a:cubicBezTo>
                    <a:pt x="1313" y="2600"/>
                    <a:pt x="1323" y="2600"/>
                    <a:pt x="1334" y="2600"/>
                  </a:cubicBezTo>
                  <a:cubicBezTo>
                    <a:pt x="2048" y="2591"/>
                    <a:pt x="2617" y="2013"/>
                    <a:pt x="2608" y="1291"/>
                  </a:cubicBezTo>
                  <a:cubicBezTo>
                    <a:pt x="2600" y="569"/>
                    <a:pt x="2031" y="9"/>
                    <a:pt x="13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11"/>
            <p:cNvSpPr/>
            <p:nvPr/>
          </p:nvSpPr>
          <p:spPr>
            <a:xfrm>
              <a:off x="2492650" y="3868700"/>
              <a:ext cx="65850" cy="65000"/>
            </a:xfrm>
            <a:custGeom>
              <a:rect b="b" l="l" r="r" t="t"/>
              <a:pathLst>
                <a:path extrusionOk="0" h="2600" w="2634">
                  <a:moveTo>
                    <a:pt x="1343" y="0"/>
                  </a:moveTo>
                  <a:cubicBezTo>
                    <a:pt x="621" y="0"/>
                    <a:pt x="43" y="561"/>
                    <a:pt x="26" y="1274"/>
                  </a:cubicBezTo>
                  <a:cubicBezTo>
                    <a:pt x="1" y="2000"/>
                    <a:pt x="595" y="2600"/>
                    <a:pt x="1327" y="2600"/>
                  </a:cubicBezTo>
                  <a:cubicBezTo>
                    <a:pt x="1332" y="2600"/>
                    <a:pt x="1337" y="2600"/>
                    <a:pt x="1343" y="2600"/>
                  </a:cubicBezTo>
                  <a:cubicBezTo>
                    <a:pt x="2056" y="2600"/>
                    <a:pt x="2634" y="2022"/>
                    <a:pt x="2634" y="1300"/>
                  </a:cubicBezTo>
                  <a:cubicBezTo>
                    <a:pt x="2634" y="586"/>
                    <a:pt x="2056" y="9"/>
                    <a:pt x="13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11"/>
            <p:cNvSpPr/>
            <p:nvPr/>
          </p:nvSpPr>
          <p:spPr>
            <a:xfrm>
              <a:off x="2664025" y="3868700"/>
              <a:ext cx="65025" cy="65000"/>
            </a:xfrm>
            <a:custGeom>
              <a:rect b="b" l="l" r="r" t="t"/>
              <a:pathLst>
                <a:path extrusionOk="0" h="2600" w="2601">
                  <a:moveTo>
                    <a:pt x="1309" y="0"/>
                  </a:moveTo>
                  <a:cubicBezTo>
                    <a:pt x="587" y="0"/>
                    <a:pt x="18" y="561"/>
                    <a:pt x="9" y="1283"/>
                  </a:cubicBezTo>
                  <a:cubicBezTo>
                    <a:pt x="1" y="2005"/>
                    <a:pt x="553" y="2591"/>
                    <a:pt x="1266" y="2600"/>
                  </a:cubicBezTo>
                  <a:cubicBezTo>
                    <a:pt x="1277" y="2600"/>
                    <a:pt x="1288" y="2600"/>
                    <a:pt x="1299" y="2600"/>
                  </a:cubicBezTo>
                  <a:cubicBezTo>
                    <a:pt x="2031" y="2600"/>
                    <a:pt x="2600" y="2028"/>
                    <a:pt x="2600" y="1300"/>
                  </a:cubicBezTo>
                  <a:cubicBezTo>
                    <a:pt x="2600" y="578"/>
                    <a:pt x="2031" y="9"/>
                    <a:pt x="13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11"/>
            <p:cNvSpPr/>
            <p:nvPr/>
          </p:nvSpPr>
          <p:spPr>
            <a:xfrm>
              <a:off x="2493075" y="4040500"/>
              <a:ext cx="65850" cy="65025"/>
            </a:xfrm>
            <a:custGeom>
              <a:rect b="b" l="l" r="r" t="t"/>
              <a:pathLst>
                <a:path extrusionOk="0" h="2601" w="2634">
                  <a:moveTo>
                    <a:pt x="1327" y="0"/>
                  </a:moveTo>
                  <a:cubicBezTo>
                    <a:pt x="595" y="0"/>
                    <a:pt x="9" y="572"/>
                    <a:pt x="9" y="1292"/>
                  </a:cubicBezTo>
                  <a:cubicBezTo>
                    <a:pt x="0" y="1997"/>
                    <a:pt x="587" y="2591"/>
                    <a:pt x="1292" y="2600"/>
                  </a:cubicBezTo>
                  <a:cubicBezTo>
                    <a:pt x="1302" y="2600"/>
                    <a:pt x="1312" y="2600"/>
                    <a:pt x="1322" y="2600"/>
                  </a:cubicBezTo>
                  <a:cubicBezTo>
                    <a:pt x="2022" y="2600"/>
                    <a:pt x="2600" y="2029"/>
                    <a:pt x="2617" y="1326"/>
                  </a:cubicBezTo>
                  <a:cubicBezTo>
                    <a:pt x="2634" y="612"/>
                    <a:pt x="2073" y="18"/>
                    <a:pt x="1360" y="1"/>
                  </a:cubicBezTo>
                  <a:cubicBezTo>
                    <a:pt x="1349" y="0"/>
                    <a:pt x="1338" y="0"/>
                    <a:pt x="13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11"/>
            <p:cNvSpPr/>
            <p:nvPr/>
          </p:nvSpPr>
          <p:spPr>
            <a:xfrm>
              <a:off x="1989550" y="3868900"/>
              <a:ext cx="65425" cy="64800"/>
            </a:xfrm>
            <a:custGeom>
              <a:rect b="b" l="l" r="r" t="t"/>
              <a:pathLst>
                <a:path extrusionOk="0" h="2592" w="2617">
                  <a:moveTo>
                    <a:pt x="1311" y="0"/>
                  </a:moveTo>
                  <a:cubicBezTo>
                    <a:pt x="586" y="0"/>
                    <a:pt x="0" y="580"/>
                    <a:pt x="9" y="1300"/>
                  </a:cubicBezTo>
                  <a:cubicBezTo>
                    <a:pt x="17" y="2014"/>
                    <a:pt x="595" y="2592"/>
                    <a:pt x="1308" y="2592"/>
                  </a:cubicBezTo>
                  <a:cubicBezTo>
                    <a:pt x="1314" y="2592"/>
                    <a:pt x="1319" y="2592"/>
                    <a:pt x="1324" y="2592"/>
                  </a:cubicBezTo>
                  <a:cubicBezTo>
                    <a:pt x="2039" y="2592"/>
                    <a:pt x="2600" y="2026"/>
                    <a:pt x="2608" y="1309"/>
                  </a:cubicBezTo>
                  <a:cubicBezTo>
                    <a:pt x="2617" y="587"/>
                    <a:pt x="2064" y="9"/>
                    <a:pt x="1342" y="1"/>
                  </a:cubicBezTo>
                  <a:cubicBezTo>
                    <a:pt x="1332" y="0"/>
                    <a:pt x="1321" y="0"/>
                    <a:pt x="13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11"/>
            <p:cNvSpPr/>
            <p:nvPr/>
          </p:nvSpPr>
          <p:spPr>
            <a:xfrm>
              <a:off x="1989325" y="4040500"/>
              <a:ext cx="65650" cy="65025"/>
            </a:xfrm>
            <a:custGeom>
              <a:rect b="b" l="l" r="r" t="t"/>
              <a:pathLst>
                <a:path extrusionOk="0" h="2601" w="2626">
                  <a:moveTo>
                    <a:pt x="1327" y="0"/>
                  </a:moveTo>
                  <a:cubicBezTo>
                    <a:pt x="595" y="0"/>
                    <a:pt x="1" y="592"/>
                    <a:pt x="18" y="1317"/>
                  </a:cubicBezTo>
                  <a:cubicBezTo>
                    <a:pt x="26" y="2017"/>
                    <a:pt x="612" y="2600"/>
                    <a:pt x="1319" y="2600"/>
                  </a:cubicBezTo>
                  <a:cubicBezTo>
                    <a:pt x="1324" y="2600"/>
                    <a:pt x="1329" y="2600"/>
                    <a:pt x="1334" y="2600"/>
                  </a:cubicBezTo>
                  <a:cubicBezTo>
                    <a:pt x="2048" y="2600"/>
                    <a:pt x="2617" y="2022"/>
                    <a:pt x="2617" y="1300"/>
                  </a:cubicBezTo>
                  <a:cubicBezTo>
                    <a:pt x="2626" y="578"/>
                    <a:pt x="2065" y="9"/>
                    <a:pt x="1343" y="1"/>
                  </a:cubicBezTo>
                  <a:cubicBezTo>
                    <a:pt x="1338" y="0"/>
                    <a:pt x="1332" y="0"/>
                    <a:pt x="13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11"/>
            <p:cNvSpPr/>
            <p:nvPr/>
          </p:nvSpPr>
          <p:spPr>
            <a:xfrm>
              <a:off x="2326350" y="3868900"/>
              <a:ext cx="65875" cy="64800"/>
            </a:xfrm>
            <a:custGeom>
              <a:rect b="b" l="l" r="r" t="t"/>
              <a:pathLst>
                <a:path extrusionOk="0" h="2592" w="2635">
                  <a:moveTo>
                    <a:pt x="1323" y="0"/>
                  </a:moveTo>
                  <a:cubicBezTo>
                    <a:pt x="1313" y="0"/>
                    <a:pt x="1302" y="0"/>
                    <a:pt x="1292" y="1"/>
                  </a:cubicBezTo>
                  <a:cubicBezTo>
                    <a:pt x="579" y="9"/>
                    <a:pt x="1" y="595"/>
                    <a:pt x="9" y="1309"/>
                  </a:cubicBezTo>
                  <a:cubicBezTo>
                    <a:pt x="18" y="2017"/>
                    <a:pt x="596" y="2592"/>
                    <a:pt x="1302" y="2592"/>
                  </a:cubicBezTo>
                  <a:cubicBezTo>
                    <a:pt x="1307" y="2592"/>
                    <a:pt x="1312" y="2592"/>
                    <a:pt x="1318" y="2592"/>
                  </a:cubicBezTo>
                  <a:cubicBezTo>
                    <a:pt x="2031" y="2592"/>
                    <a:pt x="2609" y="2014"/>
                    <a:pt x="2617" y="1309"/>
                  </a:cubicBezTo>
                  <a:cubicBezTo>
                    <a:pt x="2634" y="589"/>
                    <a:pt x="2048" y="0"/>
                    <a:pt x="13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6" name="Google Shape;266;p11"/>
          <p:cNvSpPr/>
          <p:nvPr/>
        </p:nvSpPr>
        <p:spPr>
          <a:xfrm>
            <a:off x="2916300" y="4434975"/>
            <a:ext cx="484800" cy="484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11"/>
          <p:cNvSpPr/>
          <p:nvPr/>
        </p:nvSpPr>
        <p:spPr>
          <a:xfrm rot="-4816345">
            <a:off x="6649681" y="306984"/>
            <a:ext cx="508461" cy="497140"/>
          </a:xfrm>
          <a:custGeom>
            <a:rect b="b" l="l" r="r" t="t"/>
            <a:pathLst>
              <a:path extrusionOk="0" h="147366" w="150722">
                <a:moveTo>
                  <a:pt x="75347" y="13536"/>
                </a:moveTo>
                <a:cubicBezTo>
                  <a:pt x="87879" y="13536"/>
                  <a:pt x="100451" y="17795"/>
                  <a:pt x="110729" y="26435"/>
                </a:cubicBezTo>
                <a:cubicBezTo>
                  <a:pt x="134932" y="46775"/>
                  <a:pt x="137456" y="82477"/>
                  <a:pt x="116251" y="106001"/>
                </a:cubicBezTo>
                <a:cubicBezTo>
                  <a:pt x="105152" y="118322"/>
                  <a:pt x="90256" y="124199"/>
                  <a:pt x="75496" y="124199"/>
                </a:cubicBezTo>
                <a:cubicBezTo>
                  <a:pt x="62768" y="124199"/>
                  <a:pt x="50141" y="119829"/>
                  <a:pt x="40137" y="111452"/>
                </a:cubicBezTo>
                <a:cubicBezTo>
                  <a:pt x="40422" y="111256"/>
                  <a:pt x="40681" y="111131"/>
                  <a:pt x="40868" y="110944"/>
                </a:cubicBezTo>
                <a:cubicBezTo>
                  <a:pt x="46997" y="104815"/>
                  <a:pt x="53117" y="98686"/>
                  <a:pt x="59245" y="92558"/>
                </a:cubicBezTo>
                <a:cubicBezTo>
                  <a:pt x="60030" y="91772"/>
                  <a:pt x="60468" y="90889"/>
                  <a:pt x="60200" y="89756"/>
                </a:cubicBezTo>
                <a:cubicBezTo>
                  <a:pt x="59894" y="88420"/>
                  <a:pt x="58745" y="87620"/>
                  <a:pt x="57542" y="87620"/>
                </a:cubicBezTo>
                <a:cubicBezTo>
                  <a:pt x="56922" y="87620"/>
                  <a:pt x="56288" y="87832"/>
                  <a:pt x="55748" y="88293"/>
                </a:cubicBezTo>
                <a:cubicBezTo>
                  <a:pt x="55525" y="88481"/>
                  <a:pt x="55320" y="88704"/>
                  <a:pt x="55115" y="88909"/>
                </a:cubicBezTo>
                <a:cubicBezTo>
                  <a:pt x="49004" y="95029"/>
                  <a:pt x="42902" y="101140"/>
                  <a:pt x="36800" y="107259"/>
                </a:cubicBezTo>
                <a:cubicBezTo>
                  <a:pt x="36613" y="107447"/>
                  <a:pt x="36470" y="107696"/>
                  <a:pt x="36309" y="107911"/>
                </a:cubicBezTo>
                <a:cubicBezTo>
                  <a:pt x="17870" y="90060"/>
                  <a:pt x="13356" y="57953"/>
                  <a:pt x="32233" y="34330"/>
                </a:cubicBezTo>
                <a:cubicBezTo>
                  <a:pt x="43240" y="20555"/>
                  <a:pt x="59260" y="13536"/>
                  <a:pt x="75347" y="13536"/>
                </a:cubicBezTo>
                <a:close/>
                <a:moveTo>
                  <a:pt x="75319" y="1"/>
                </a:moveTo>
                <a:cubicBezTo>
                  <a:pt x="59499" y="1"/>
                  <a:pt x="43633" y="5476"/>
                  <a:pt x="30716" y="16586"/>
                </a:cubicBezTo>
                <a:cubicBezTo>
                  <a:pt x="16826" y="28532"/>
                  <a:pt x="8752" y="43742"/>
                  <a:pt x="6977" y="61994"/>
                </a:cubicBezTo>
                <a:cubicBezTo>
                  <a:pt x="4907" y="83431"/>
                  <a:pt x="11812" y="101871"/>
                  <a:pt x="26648" y="117554"/>
                </a:cubicBezTo>
                <a:cubicBezTo>
                  <a:pt x="26425" y="117733"/>
                  <a:pt x="26166" y="117902"/>
                  <a:pt x="25961" y="118107"/>
                </a:cubicBezTo>
                <a:cubicBezTo>
                  <a:pt x="17923" y="126145"/>
                  <a:pt x="9894" y="134192"/>
                  <a:pt x="1865" y="142230"/>
                </a:cubicBezTo>
                <a:cubicBezTo>
                  <a:pt x="1642" y="142462"/>
                  <a:pt x="1401" y="142685"/>
                  <a:pt x="1205" y="142934"/>
                </a:cubicBezTo>
                <a:cubicBezTo>
                  <a:pt x="1" y="144513"/>
                  <a:pt x="750" y="146735"/>
                  <a:pt x="2668" y="147261"/>
                </a:cubicBezTo>
                <a:cubicBezTo>
                  <a:pt x="2927" y="147333"/>
                  <a:pt x="3173" y="147366"/>
                  <a:pt x="3407" y="147366"/>
                </a:cubicBezTo>
                <a:cubicBezTo>
                  <a:pt x="4254" y="147366"/>
                  <a:pt x="4953" y="146930"/>
                  <a:pt x="5603" y="146280"/>
                </a:cubicBezTo>
                <a:cubicBezTo>
                  <a:pt x="13730" y="138135"/>
                  <a:pt x="21866" y="129990"/>
                  <a:pt x="29993" y="121836"/>
                </a:cubicBezTo>
                <a:cubicBezTo>
                  <a:pt x="30199" y="121631"/>
                  <a:pt x="30350" y="121363"/>
                  <a:pt x="30546" y="121096"/>
                </a:cubicBezTo>
                <a:cubicBezTo>
                  <a:pt x="43637" y="132340"/>
                  <a:pt x="59520" y="137739"/>
                  <a:pt x="75257" y="137739"/>
                </a:cubicBezTo>
                <a:cubicBezTo>
                  <a:pt x="94804" y="137739"/>
                  <a:pt x="114126" y="129411"/>
                  <a:pt x="127598" y="113611"/>
                </a:cubicBezTo>
                <a:cubicBezTo>
                  <a:pt x="150722" y="86482"/>
                  <a:pt x="149571" y="46008"/>
                  <a:pt x="124030" y="20315"/>
                </a:cubicBezTo>
                <a:cubicBezTo>
                  <a:pt x="110641" y="6847"/>
                  <a:pt x="93009" y="1"/>
                  <a:pt x="7531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0" name="Google Shape;270;p13"/>
          <p:cNvGrpSpPr/>
          <p:nvPr/>
        </p:nvGrpSpPr>
        <p:grpSpPr>
          <a:xfrm>
            <a:off x="7911881" y="-94766"/>
            <a:ext cx="1495495" cy="819056"/>
            <a:chOff x="2353750" y="745575"/>
            <a:chExt cx="2715625" cy="1487300"/>
          </a:xfrm>
        </p:grpSpPr>
        <p:sp>
          <p:nvSpPr>
            <p:cNvPr id="271" name="Google Shape;271;p13"/>
            <p:cNvSpPr/>
            <p:nvPr/>
          </p:nvSpPr>
          <p:spPr>
            <a:xfrm>
              <a:off x="2353750" y="745575"/>
              <a:ext cx="2715625" cy="1487300"/>
            </a:xfrm>
            <a:custGeom>
              <a:rect b="b" l="l" r="r" t="t"/>
              <a:pathLst>
                <a:path extrusionOk="0" h="59492" w="108625">
                  <a:moveTo>
                    <a:pt x="1" y="0"/>
                  </a:moveTo>
                  <a:cubicBezTo>
                    <a:pt x="3755" y="3755"/>
                    <a:pt x="7468" y="7560"/>
                    <a:pt x="11273" y="11264"/>
                  </a:cubicBezTo>
                  <a:cubicBezTo>
                    <a:pt x="14569" y="14458"/>
                    <a:pt x="18596" y="16183"/>
                    <a:pt x="23158" y="16472"/>
                  </a:cubicBezTo>
                  <a:cubicBezTo>
                    <a:pt x="23638" y="16503"/>
                    <a:pt x="24113" y="16518"/>
                    <a:pt x="24583" y="16518"/>
                  </a:cubicBezTo>
                  <a:cubicBezTo>
                    <a:pt x="29760" y="16518"/>
                    <a:pt x="34283" y="14632"/>
                    <a:pt x="38092" y="10924"/>
                  </a:cubicBezTo>
                  <a:cubicBezTo>
                    <a:pt x="39570" y="9489"/>
                    <a:pt x="41005" y="8019"/>
                    <a:pt x="42467" y="6567"/>
                  </a:cubicBezTo>
                  <a:cubicBezTo>
                    <a:pt x="43146" y="5887"/>
                    <a:pt x="43809" y="5173"/>
                    <a:pt x="44522" y="4536"/>
                  </a:cubicBezTo>
                  <a:cubicBezTo>
                    <a:pt x="45193" y="3941"/>
                    <a:pt x="45939" y="3633"/>
                    <a:pt x="46725" y="3633"/>
                  </a:cubicBezTo>
                  <a:cubicBezTo>
                    <a:pt x="47182" y="3633"/>
                    <a:pt x="47654" y="3737"/>
                    <a:pt x="48133" y="3950"/>
                  </a:cubicBezTo>
                  <a:cubicBezTo>
                    <a:pt x="49458" y="4536"/>
                    <a:pt x="50188" y="5581"/>
                    <a:pt x="50273" y="7051"/>
                  </a:cubicBezTo>
                  <a:cubicBezTo>
                    <a:pt x="50333" y="8232"/>
                    <a:pt x="49806" y="9140"/>
                    <a:pt x="48991" y="9956"/>
                  </a:cubicBezTo>
                  <a:cubicBezTo>
                    <a:pt x="42526" y="16404"/>
                    <a:pt x="36044" y="22843"/>
                    <a:pt x="29614" y="29324"/>
                  </a:cubicBezTo>
                  <a:cubicBezTo>
                    <a:pt x="25103" y="33894"/>
                    <a:pt x="23447" y="39391"/>
                    <a:pt x="24755" y="45677"/>
                  </a:cubicBezTo>
                  <a:cubicBezTo>
                    <a:pt x="26345" y="53326"/>
                    <a:pt x="33179" y="59491"/>
                    <a:pt x="41944" y="59491"/>
                  </a:cubicBezTo>
                  <a:cubicBezTo>
                    <a:pt x="42027" y="59491"/>
                    <a:pt x="42111" y="59491"/>
                    <a:pt x="42195" y="59489"/>
                  </a:cubicBezTo>
                  <a:cubicBezTo>
                    <a:pt x="46986" y="59421"/>
                    <a:pt x="51097" y="57612"/>
                    <a:pt x="54504" y="54214"/>
                  </a:cubicBezTo>
                  <a:cubicBezTo>
                    <a:pt x="72326" y="36392"/>
                    <a:pt x="90148" y="18570"/>
                    <a:pt x="107979" y="748"/>
                  </a:cubicBezTo>
                  <a:cubicBezTo>
                    <a:pt x="108208" y="510"/>
                    <a:pt x="108412" y="246"/>
                    <a:pt x="108625" y="0"/>
                  </a:cubicBezTo>
                  <a:lnTo>
                    <a:pt x="94676" y="0"/>
                  </a:lnTo>
                  <a:cubicBezTo>
                    <a:pt x="94430" y="272"/>
                    <a:pt x="94200" y="552"/>
                    <a:pt x="93937" y="807"/>
                  </a:cubicBezTo>
                  <a:cubicBezTo>
                    <a:pt x="86410" y="8342"/>
                    <a:pt x="78876" y="15877"/>
                    <a:pt x="71341" y="23403"/>
                  </a:cubicBezTo>
                  <a:cubicBezTo>
                    <a:pt x="71111" y="23641"/>
                    <a:pt x="70882" y="23921"/>
                    <a:pt x="70602" y="24057"/>
                  </a:cubicBezTo>
                  <a:cubicBezTo>
                    <a:pt x="70522" y="24095"/>
                    <a:pt x="70409" y="24114"/>
                    <a:pt x="70294" y="24114"/>
                  </a:cubicBezTo>
                  <a:cubicBezTo>
                    <a:pt x="70125" y="24114"/>
                    <a:pt x="69954" y="24074"/>
                    <a:pt x="69888" y="23998"/>
                  </a:cubicBezTo>
                  <a:cubicBezTo>
                    <a:pt x="69744" y="23811"/>
                    <a:pt x="69693" y="23429"/>
                    <a:pt x="69786" y="23208"/>
                  </a:cubicBezTo>
                  <a:cubicBezTo>
                    <a:pt x="69905" y="22919"/>
                    <a:pt x="70202" y="22707"/>
                    <a:pt x="70440" y="22469"/>
                  </a:cubicBezTo>
                  <a:cubicBezTo>
                    <a:pt x="77644" y="15265"/>
                    <a:pt x="84847" y="8062"/>
                    <a:pt x="92051" y="858"/>
                  </a:cubicBezTo>
                  <a:cubicBezTo>
                    <a:pt x="92331" y="578"/>
                    <a:pt x="92603" y="289"/>
                    <a:pt x="92875" y="0"/>
                  </a:cubicBezTo>
                  <a:lnTo>
                    <a:pt x="73150" y="0"/>
                  </a:lnTo>
                  <a:cubicBezTo>
                    <a:pt x="72938" y="255"/>
                    <a:pt x="72759" y="527"/>
                    <a:pt x="72530" y="756"/>
                  </a:cubicBezTo>
                  <a:cubicBezTo>
                    <a:pt x="62319" y="10967"/>
                    <a:pt x="52117" y="21178"/>
                    <a:pt x="41906" y="31380"/>
                  </a:cubicBezTo>
                  <a:cubicBezTo>
                    <a:pt x="41694" y="31592"/>
                    <a:pt x="41490" y="31813"/>
                    <a:pt x="41252" y="31983"/>
                  </a:cubicBezTo>
                  <a:cubicBezTo>
                    <a:pt x="41129" y="32071"/>
                    <a:pt x="41001" y="32116"/>
                    <a:pt x="40875" y="32116"/>
                  </a:cubicBezTo>
                  <a:cubicBezTo>
                    <a:pt x="40722" y="32116"/>
                    <a:pt x="40571" y="32050"/>
                    <a:pt x="40436" y="31915"/>
                  </a:cubicBezTo>
                  <a:cubicBezTo>
                    <a:pt x="40190" y="31660"/>
                    <a:pt x="40181" y="31371"/>
                    <a:pt x="40385" y="31108"/>
                  </a:cubicBezTo>
                  <a:cubicBezTo>
                    <a:pt x="40589" y="30845"/>
                    <a:pt x="40836" y="30615"/>
                    <a:pt x="41065" y="30378"/>
                  </a:cubicBezTo>
                  <a:cubicBezTo>
                    <a:pt x="50876" y="20575"/>
                    <a:pt x="60688" y="10763"/>
                    <a:pt x="70491" y="951"/>
                  </a:cubicBezTo>
                  <a:cubicBezTo>
                    <a:pt x="70797" y="654"/>
                    <a:pt x="71069" y="323"/>
                    <a:pt x="713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13"/>
            <p:cNvSpPr/>
            <p:nvPr/>
          </p:nvSpPr>
          <p:spPr>
            <a:xfrm>
              <a:off x="4505925" y="1853500"/>
              <a:ext cx="224925" cy="225575"/>
            </a:xfrm>
            <a:custGeom>
              <a:rect b="b" l="l" r="r" t="t"/>
              <a:pathLst>
                <a:path extrusionOk="0" h="9023" w="8997">
                  <a:moveTo>
                    <a:pt x="4498" y="1"/>
                  </a:moveTo>
                  <a:cubicBezTo>
                    <a:pt x="2048" y="1"/>
                    <a:pt x="26" y="2024"/>
                    <a:pt x="18" y="4486"/>
                  </a:cubicBezTo>
                  <a:cubicBezTo>
                    <a:pt x="1" y="6975"/>
                    <a:pt x="2005" y="9005"/>
                    <a:pt x="4477" y="9022"/>
                  </a:cubicBezTo>
                  <a:cubicBezTo>
                    <a:pt x="4493" y="9022"/>
                    <a:pt x="4508" y="9022"/>
                    <a:pt x="4523" y="9022"/>
                  </a:cubicBezTo>
                  <a:cubicBezTo>
                    <a:pt x="6958" y="9022"/>
                    <a:pt x="8971" y="7002"/>
                    <a:pt x="8988" y="4537"/>
                  </a:cubicBezTo>
                  <a:cubicBezTo>
                    <a:pt x="8997" y="2056"/>
                    <a:pt x="7000" y="26"/>
                    <a:pt x="4528" y="1"/>
                  </a:cubicBezTo>
                  <a:cubicBezTo>
                    <a:pt x="4518" y="1"/>
                    <a:pt x="4508" y="1"/>
                    <a:pt x="44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3" name="Google Shape;273;p1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274" name="Google Shape;274;p13"/>
          <p:cNvGrpSpPr/>
          <p:nvPr/>
        </p:nvGrpSpPr>
        <p:grpSpPr>
          <a:xfrm rot="10800000">
            <a:off x="10" y="4470049"/>
            <a:ext cx="1349666" cy="673449"/>
            <a:chOff x="2353750" y="745575"/>
            <a:chExt cx="2715625" cy="1487300"/>
          </a:xfrm>
        </p:grpSpPr>
        <p:sp>
          <p:nvSpPr>
            <p:cNvPr id="275" name="Google Shape;275;p13"/>
            <p:cNvSpPr/>
            <p:nvPr/>
          </p:nvSpPr>
          <p:spPr>
            <a:xfrm>
              <a:off x="2353750" y="745575"/>
              <a:ext cx="2715625" cy="1487300"/>
            </a:xfrm>
            <a:custGeom>
              <a:rect b="b" l="l" r="r" t="t"/>
              <a:pathLst>
                <a:path extrusionOk="0" h="59492" w="108625">
                  <a:moveTo>
                    <a:pt x="1" y="0"/>
                  </a:moveTo>
                  <a:cubicBezTo>
                    <a:pt x="3755" y="3755"/>
                    <a:pt x="7468" y="7560"/>
                    <a:pt x="11273" y="11264"/>
                  </a:cubicBezTo>
                  <a:cubicBezTo>
                    <a:pt x="14569" y="14458"/>
                    <a:pt x="18596" y="16183"/>
                    <a:pt x="23158" y="16472"/>
                  </a:cubicBezTo>
                  <a:cubicBezTo>
                    <a:pt x="23638" y="16503"/>
                    <a:pt x="24113" y="16518"/>
                    <a:pt x="24583" y="16518"/>
                  </a:cubicBezTo>
                  <a:cubicBezTo>
                    <a:pt x="29760" y="16518"/>
                    <a:pt x="34283" y="14632"/>
                    <a:pt x="38092" y="10924"/>
                  </a:cubicBezTo>
                  <a:cubicBezTo>
                    <a:pt x="39570" y="9489"/>
                    <a:pt x="41005" y="8019"/>
                    <a:pt x="42467" y="6567"/>
                  </a:cubicBezTo>
                  <a:cubicBezTo>
                    <a:pt x="43146" y="5887"/>
                    <a:pt x="43809" y="5173"/>
                    <a:pt x="44522" y="4536"/>
                  </a:cubicBezTo>
                  <a:cubicBezTo>
                    <a:pt x="45193" y="3941"/>
                    <a:pt x="45939" y="3633"/>
                    <a:pt x="46725" y="3633"/>
                  </a:cubicBezTo>
                  <a:cubicBezTo>
                    <a:pt x="47182" y="3633"/>
                    <a:pt x="47654" y="3737"/>
                    <a:pt x="48133" y="3950"/>
                  </a:cubicBezTo>
                  <a:cubicBezTo>
                    <a:pt x="49458" y="4536"/>
                    <a:pt x="50188" y="5581"/>
                    <a:pt x="50273" y="7051"/>
                  </a:cubicBezTo>
                  <a:cubicBezTo>
                    <a:pt x="50333" y="8232"/>
                    <a:pt x="49806" y="9140"/>
                    <a:pt x="48991" y="9956"/>
                  </a:cubicBezTo>
                  <a:cubicBezTo>
                    <a:pt x="42526" y="16404"/>
                    <a:pt x="36044" y="22843"/>
                    <a:pt x="29614" y="29324"/>
                  </a:cubicBezTo>
                  <a:cubicBezTo>
                    <a:pt x="25103" y="33894"/>
                    <a:pt x="23447" y="39391"/>
                    <a:pt x="24755" y="45677"/>
                  </a:cubicBezTo>
                  <a:cubicBezTo>
                    <a:pt x="26345" y="53326"/>
                    <a:pt x="33179" y="59491"/>
                    <a:pt x="41944" y="59491"/>
                  </a:cubicBezTo>
                  <a:cubicBezTo>
                    <a:pt x="42027" y="59491"/>
                    <a:pt x="42111" y="59491"/>
                    <a:pt x="42195" y="59489"/>
                  </a:cubicBezTo>
                  <a:cubicBezTo>
                    <a:pt x="46986" y="59421"/>
                    <a:pt x="51097" y="57612"/>
                    <a:pt x="54504" y="54214"/>
                  </a:cubicBezTo>
                  <a:cubicBezTo>
                    <a:pt x="72326" y="36392"/>
                    <a:pt x="90148" y="18570"/>
                    <a:pt x="107979" y="748"/>
                  </a:cubicBezTo>
                  <a:cubicBezTo>
                    <a:pt x="108208" y="510"/>
                    <a:pt x="108412" y="246"/>
                    <a:pt x="108625" y="0"/>
                  </a:cubicBezTo>
                  <a:lnTo>
                    <a:pt x="94676" y="0"/>
                  </a:lnTo>
                  <a:cubicBezTo>
                    <a:pt x="94430" y="272"/>
                    <a:pt x="94200" y="552"/>
                    <a:pt x="93937" y="807"/>
                  </a:cubicBezTo>
                  <a:cubicBezTo>
                    <a:pt x="86410" y="8342"/>
                    <a:pt x="78876" y="15877"/>
                    <a:pt x="71341" y="23403"/>
                  </a:cubicBezTo>
                  <a:cubicBezTo>
                    <a:pt x="71111" y="23641"/>
                    <a:pt x="70882" y="23921"/>
                    <a:pt x="70602" y="24057"/>
                  </a:cubicBezTo>
                  <a:cubicBezTo>
                    <a:pt x="70522" y="24095"/>
                    <a:pt x="70409" y="24114"/>
                    <a:pt x="70294" y="24114"/>
                  </a:cubicBezTo>
                  <a:cubicBezTo>
                    <a:pt x="70125" y="24114"/>
                    <a:pt x="69954" y="24074"/>
                    <a:pt x="69888" y="23998"/>
                  </a:cubicBezTo>
                  <a:cubicBezTo>
                    <a:pt x="69744" y="23811"/>
                    <a:pt x="69693" y="23429"/>
                    <a:pt x="69786" y="23208"/>
                  </a:cubicBezTo>
                  <a:cubicBezTo>
                    <a:pt x="69905" y="22919"/>
                    <a:pt x="70202" y="22707"/>
                    <a:pt x="70440" y="22469"/>
                  </a:cubicBezTo>
                  <a:cubicBezTo>
                    <a:pt x="77644" y="15265"/>
                    <a:pt x="84847" y="8062"/>
                    <a:pt x="92051" y="858"/>
                  </a:cubicBezTo>
                  <a:cubicBezTo>
                    <a:pt x="92331" y="578"/>
                    <a:pt x="92603" y="289"/>
                    <a:pt x="92875" y="0"/>
                  </a:cubicBezTo>
                  <a:lnTo>
                    <a:pt x="73150" y="0"/>
                  </a:lnTo>
                  <a:cubicBezTo>
                    <a:pt x="72938" y="255"/>
                    <a:pt x="72759" y="527"/>
                    <a:pt x="72530" y="756"/>
                  </a:cubicBezTo>
                  <a:cubicBezTo>
                    <a:pt x="62319" y="10967"/>
                    <a:pt x="52117" y="21178"/>
                    <a:pt x="41906" y="31380"/>
                  </a:cubicBezTo>
                  <a:cubicBezTo>
                    <a:pt x="41694" y="31592"/>
                    <a:pt x="41490" y="31813"/>
                    <a:pt x="41252" y="31983"/>
                  </a:cubicBezTo>
                  <a:cubicBezTo>
                    <a:pt x="41129" y="32071"/>
                    <a:pt x="41001" y="32116"/>
                    <a:pt x="40875" y="32116"/>
                  </a:cubicBezTo>
                  <a:cubicBezTo>
                    <a:pt x="40722" y="32116"/>
                    <a:pt x="40571" y="32050"/>
                    <a:pt x="40436" y="31915"/>
                  </a:cubicBezTo>
                  <a:cubicBezTo>
                    <a:pt x="40190" y="31660"/>
                    <a:pt x="40181" y="31371"/>
                    <a:pt x="40385" y="31108"/>
                  </a:cubicBezTo>
                  <a:cubicBezTo>
                    <a:pt x="40589" y="30845"/>
                    <a:pt x="40836" y="30615"/>
                    <a:pt x="41065" y="30378"/>
                  </a:cubicBezTo>
                  <a:cubicBezTo>
                    <a:pt x="50876" y="20575"/>
                    <a:pt x="60688" y="10763"/>
                    <a:pt x="70491" y="951"/>
                  </a:cubicBezTo>
                  <a:cubicBezTo>
                    <a:pt x="70797" y="654"/>
                    <a:pt x="71069" y="323"/>
                    <a:pt x="713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13"/>
            <p:cNvSpPr/>
            <p:nvPr/>
          </p:nvSpPr>
          <p:spPr>
            <a:xfrm>
              <a:off x="4505925" y="1853500"/>
              <a:ext cx="224925" cy="225575"/>
            </a:xfrm>
            <a:custGeom>
              <a:rect b="b" l="l" r="r" t="t"/>
              <a:pathLst>
                <a:path extrusionOk="0" h="9023" w="8997">
                  <a:moveTo>
                    <a:pt x="4498" y="1"/>
                  </a:moveTo>
                  <a:cubicBezTo>
                    <a:pt x="2048" y="1"/>
                    <a:pt x="26" y="2024"/>
                    <a:pt x="18" y="4486"/>
                  </a:cubicBezTo>
                  <a:cubicBezTo>
                    <a:pt x="1" y="6975"/>
                    <a:pt x="2005" y="9005"/>
                    <a:pt x="4477" y="9022"/>
                  </a:cubicBezTo>
                  <a:cubicBezTo>
                    <a:pt x="4493" y="9022"/>
                    <a:pt x="4508" y="9022"/>
                    <a:pt x="4523" y="9022"/>
                  </a:cubicBezTo>
                  <a:cubicBezTo>
                    <a:pt x="6958" y="9022"/>
                    <a:pt x="8971" y="7002"/>
                    <a:pt x="8988" y="4537"/>
                  </a:cubicBezTo>
                  <a:cubicBezTo>
                    <a:pt x="8997" y="2056"/>
                    <a:pt x="7000" y="26"/>
                    <a:pt x="4528" y="1"/>
                  </a:cubicBezTo>
                  <a:cubicBezTo>
                    <a:pt x="4518" y="1"/>
                    <a:pt x="4508" y="1"/>
                    <a:pt x="449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7" name="Google Shape;277;p13"/>
          <p:cNvGrpSpPr/>
          <p:nvPr/>
        </p:nvGrpSpPr>
        <p:grpSpPr>
          <a:xfrm rot="5400000">
            <a:off x="5742413" y="5302050"/>
            <a:ext cx="1633375" cy="237275"/>
            <a:chOff x="1263450" y="3868700"/>
            <a:chExt cx="1633375" cy="237275"/>
          </a:xfrm>
        </p:grpSpPr>
        <p:sp>
          <p:nvSpPr>
            <p:cNvPr id="278" name="Google Shape;278;p13"/>
            <p:cNvSpPr/>
            <p:nvPr/>
          </p:nvSpPr>
          <p:spPr>
            <a:xfrm>
              <a:off x="1263450" y="3871050"/>
              <a:ext cx="249125" cy="234925"/>
            </a:xfrm>
            <a:custGeom>
              <a:rect b="b" l="l" r="r" t="t"/>
              <a:pathLst>
                <a:path extrusionOk="0" h="9397" w="9965">
                  <a:moveTo>
                    <a:pt x="7668" y="1"/>
                  </a:moveTo>
                  <a:cubicBezTo>
                    <a:pt x="7208" y="1"/>
                    <a:pt x="6784" y="184"/>
                    <a:pt x="6414" y="543"/>
                  </a:cubicBezTo>
                  <a:cubicBezTo>
                    <a:pt x="5913" y="1036"/>
                    <a:pt x="5428" y="1563"/>
                    <a:pt x="4927" y="2089"/>
                  </a:cubicBezTo>
                  <a:cubicBezTo>
                    <a:pt x="4409" y="1563"/>
                    <a:pt x="3959" y="1112"/>
                    <a:pt x="3517" y="671"/>
                  </a:cubicBezTo>
                  <a:cubicBezTo>
                    <a:pt x="3074" y="232"/>
                    <a:pt x="2547" y="11"/>
                    <a:pt x="2035" y="11"/>
                  </a:cubicBezTo>
                  <a:cubicBezTo>
                    <a:pt x="1574" y="11"/>
                    <a:pt x="1127" y="190"/>
                    <a:pt x="765" y="552"/>
                  </a:cubicBezTo>
                  <a:cubicBezTo>
                    <a:pt x="0" y="1308"/>
                    <a:pt x="34" y="2472"/>
                    <a:pt x="867" y="3296"/>
                  </a:cubicBezTo>
                  <a:cubicBezTo>
                    <a:pt x="1325" y="3754"/>
                    <a:pt x="1801" y="4179"/>
                    <a:pt x="2353" y="4697"/>
                  </a:cubicBezTo>
                  <a:cubicBezTo>
                    <a:pt x="1801" y="5215"/>
                    <a:pt x="1317" y="5649"/>
                    <a:pt x="867" y="6099"/>
                  </a:cubicBezTo>
                  <a:cubicBezTo>
                    <a:pt x="34" y="6931"/>
                    <a:pt x="0" y="8095"/>
                    <a:pt x="765" y="8851"/>
                  </a:cubicBezTo>
                  <a:cubicBezTo>
                    <a:pt x="1126" y="9212"/>
                    <a:pt x="1572" y="9392"/>
                    <a:pt x="2031" y="9392"/>
                  </a:cubicBezTo>
                  <a:cubicBezTo>
                    <a:pt x="2544" y="9392"/>
                    <a:pt x="3073" y="9168"/>
                    <a:pt x="3517" y="8724"/>
                  </a:cubicBezTo>
                  <a:cubicBezTo>
                    <a:pt x="3967" y="8274"/>
                    <a:pt x="4401" y="7806"/>
                    <a:pt x="4919" y="7271"/>
                  </a:cubicBezTo>
                  <a:cubicBezTo>
                    <a:pt x="5174" y="7569"/>
                    <a:pt x="5360" y="7806"/>
                    <a:pt x="5564" y="8019"/>
                  </a:cubicBezTo>
                  <a:cubicBezTo>
                    <a:pt x="6487" y="8946"/>
                    <a:pt x="7219" y="9397"/>
                    <a:pt x="7863" y="9397"/>
                  </a:cubicBezTo>
                  <a:cubicBezTo>
                    <a:pt x="8274" y="9397"/>
                    <a:pt x="8649" y="9212"/>
                    <a:pt x="9013" y="8851"/>
                  </a:cubicBezTo>
                  <a:cubicBezTo>
                    <a:pt x="9965" y="7908"/>
                    <a:pt x="9735" y="6906"/>
                    <a:pt x="8223" y="5394"/>
                  </a:cubicBezTo>
                  <a:cubicBezTo>
                    <a:pt x="8002" y="5173"/>
                    <a:pt x="7773" y="4969"/>
                    <a:pt x="7450" y="4672"/>
                  </a:cubicBezTo>
                  <a:cubicBezTo>
                    <a:pt x="8011" y="4154"/>
                    <a:pt x="8512" y="3703"/>
                    <a:pt x="8996" y="3228"/>
                  </a:cubicBezTo>
                  <a:cubicBezTo>
                    <a:pt x="9446" y="2777"/>
                    <a:pt x="9659" y="2225"/>
                    <a:pt x="9548" y="1597"/>
                  </a:cubicBezTo>
                  <a:cubicBezTo>
                    <a:pt x="9421" y="866"/>
                    <a:pt x="9005" y="348"/>
                    <a:pt x="8300" y="110"/>
                  </a:cubicBezTo>
                  <a:cubicBezTo>
                    <a:pt x="8083" y="37"/>
                    <a:pt x="7872" y="1"/>
                    <a:pt x="76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13"/>
            <p:cNvSpPr/>
            <p:nvPr/>
          </p:nvSpPr>
          <p:spPr>
            <a:xfrm>
              <a:off x="2664025" y="4040500"/>
              <a:ext cx="65225" cy="65025"/>
            </a:xfrm>
            <a:custGeom>
              <a:rect b="b" l="l" r="r" t="t"/>
              <a:pathLst>
                <a:path extrusionOk="0" h="2601" w="2609">
                  <a:moveTo>
                    <a:pt x="1309" y="1"/>
                  </a:moveTo>
                  <a:cubicBezTo>
                    <a:pt x="578" y="1"/>
                    <a:pt x="18" y="553"/>
                    <a:pt x="9" y="1283"/>
                  </a:cubicBezTo>
                  <a:cubicBezTo>
                    <a:pt x="1" y="2005"/>
                    <a:pt x="561" y="2591"/>
                    <a:pt x="1275" y="2600"/>
                  </a:cubicBezTo>
                  <a:cubicBezTo>
                    <a:pt x="1285" y="2600"/>
                    <a:pt x="1296" y="2600"/>
                    <a:pt x="1306" y="2600"/>
                  </a:cubicBezTo>
                  <a:cubicBezTo>
                    <a:pt x="2031" y="2600"/>
                    <a:pt x="2609" y="2020"/>
                    <a:pt x="2600" y="1292"/>
                  </a:cubicBezTo>
                  <a:cubicBezTo>
                    <a:pt x="2600" y="570"/>
                    <a:pt x="2031" y="9"/>
                    <a:pt x="130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13"/>
            <p:cNvSpPr/>
            <p:nvPr/>
          </p:nvSpPr>
          <p:spPr>
            <a:xfrm>
              <a:off x="1652725" y="4040500"/>
              <a:ext cx="65000" cy="65025"/>
            </a:xfrm>
            <a:custGeom>
              <a:rect b="b" l="l" r="r" t="t"/>
              <a:pathLst>
                <a:path extrusionOk="0" h="2601" w="2600">
                  <a:moveTo>
                    <a:pt x="1301" y="0"/>
                  </a:moveTo>
                  <a:cubicBezTo>
                    <a:pt x="561" y="0"/>
                    <a:pt x="0" y="564"/>
                    <a:pt x="0" y="1300"/>
                  </a:cubicBezTo>
                  <a:cubicBezTo>
                    <a:pt x="0" y="2022"/>
                    <a:pt x="561" y="2600"/>
                    <a:pt x="1283" y="2600"/>
                  </a:cubicBezTo>
                  <a:cubicBezTo>
                    <a:pt x="1288" y="2600"/>
                    <a:pt x="1293" y="2600"/>
                    <a:pt x="1299" y="2600"/>
                  </a:cubicBezTo>
                  <a:cubicBezTo>
                    <a:pt x="2005" y="2600"/>
                    <a:pt x="2583" y="2034"/>
                    <a:pt x="2591" y="1326"/>
                  </a:cubicBezTo>
                  <a:cubicBezTo>
                    <a:pt x="2600" y="595"/>
                    <a:pt x="2048" y="18"/>
                    <a:pt x="1334" y="1"/>
                  </a:cubicBezTo>
                  <a:cubicBezTo>
                    <a:pt x="1323" y="0"/>
                    <a:pt x="1312" y="0"/>
                    <a:pt x="13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13"/>
            <p:cNvSpPr/>
            <p:nvPr/>
          </p:nvSpPr>
          <p:spPr>
            <a:xfrm>
              <a:off x="2830525" y="4040500"/>
              <a:ext cx="65650" cy="65025"/>
            </a:xfrm>
            <a:custGeom>
              <a:rect b="b" l="l" r="r" t="t"/>
              <a:pathLst>
                <a:path extrusionOk="0" h="2601" w="2626">
                  <a:moveTo>
                    <a:pt x="1326" y="0"/>
                  </a:moveTo>
                  <a:cubicBezTo>
                    <a:pt x="603" y="0"/>
                    <a:pt x="35" y="533"/>
                    <a:pt x="18" y="1258"/>
                  </a:cubicBezTo>
                  <a:cubicBezTo>
                    <a:pt x="1" y="2005"/>
                    <a:pt x="570" y="2600"/>
                    <a:pt x="1300" y="2600"/>
                  </a:cubicBezTo>
                  <a:cubicBezTo>
                    <a:pt x="1306" y="2600"/>
                    <a:pt x="1311" y="2600"/>
                    <a:pt x="1316" y="2600"/>
                  </a:cubicBezTo>
                  <a:cubicBezTo>
                    <a:pt x="2022" y="2600"/>
                    <a:pt x="2600" y="2026"/>
                    <a:pt x="2617" y="1317"/>
                  </a:cubicBezTo>
                  <a:cubicBezTo>
                    <a:pt x="2626" y="604"/>
                    <a:pt x="2056" y="18"/>
                    <a:pt x="1343" y="1"/>
                  </a:cubicBezTo>
                  <a:cubicBezTo>
                    <a:pt x="1337" y="0"/>
                    <a:pt x="1331" y="0"/>
                    <a:pt x="13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13"/>
            <p:cNvSpPr/>
            <p:nvPr/>
          </p:nvSpPr>
          <p:spPr>
            <a:xfrm>
              <a:off x="1819000" y="3868700"/>
              <a:ext cx="65450" cy="65025"/>
            </a:xfrm>
            <a:custGeom>
              <a:rect b="b" l="l" r="r" t="t"/>
              <a:pathLst>
                <a:path extrusionOk="0" h="2601" w="2618">
                  <a:moveTo>
                    <a:pt x="1309" y="0"/>
                  </a:moveTo>
                  <a:cubicBezTo>
                    <a:pt x="561" y="9"/>
                    <a:pt x="1" y="586"/>
                    <a:pt x="18" y="1342"/>
                  </a:cubicBezTo>
                  <a:cubicBezTo>
                    <a:pt x="34" y="2054"/>
                    <a:pt x="595" y="2600"/>
                    <a:pt x="1302" y="2600"/>
                  </a:cubicBezTo>
                  <a:cubicBezTo>
                    <a:pt x="1313" y="2600"/>
                    <a:pt x="1324" y="2600"/>
                    <a:pt x="1334" y="2600"/>
                  </a:cubicBezTo>
                  <a:cubicBezTo>
                    <a:pt x="2048" y="2591"/>
                    <a:pt x="2617" y="2005"/>
                    <a:pt x="2617" y="1291"/>
                  </a:cubicBezTo>
                  <a:cubicBezTo>
                    <a:pt x="2609" y="569"/>
                    <a:pt x="2031" y="0"/>
                    <a:pt x="13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13"/>
            <p:cNvSpPr/>
            <p:nvPr/>
          </p:nvSpPr>
          <p:spPr>
            <a:xfrm>
              <a:off x="2156475" y="3868900"/>
              <a:ext cx="65200" cy="64800"/>
            </a:xfrm>
            <a:custGeom>
              <a:rect b="b" l="l" r="r" t="t"/>
              <a:pathLst>
                <a:path extrusionOk="0" h="2592" w="2608">
                  <a:moveTo>
                    <a:pt x="1311" y="0"/>
                  </a:moveTo>
                  <a:cubicBezTo>
                    <a:pt x="578" y="0"/>
                    <a:pt x="0" y="580"/>
                    <a:pt x="0" y="1300"/>
                  </a:cubicBezTo>
                  <a:cubicBezTo>
                    <a:pt x="0" y="2005"/>
                    <a:pt x="578" y="2592"/>
                    <a:pt x="1300" y="2592"/>
                  </a:cubicBezTo>
                  <a:cubicBezTo>
                    <a:pt x="1305" y="2592"/>
                    <a:pt x="1310" y="2592"/>
                    <a:pt x="1316" y="2592"/>
                  </a:cubicBezTo>
                  <a:cubicBezTo>
                    <a:pt x="2022" y="2592"/>
                    <a:pt x="2591" y="2034"/>
                    <a:pt x="2599" y="1317"/>
                  </a:cubicBezTo>
                  <a:cubicBezTo>
                    <a:pt x="2608" y="587"/>
                    <a:pt x="2056" y="9"/>
                    <a:pt x="1342" y="1"/>
                  </a:cubicBezTo>
                  <a:cubicBezTo>
                    <a:pt x="1332" y="0"/>
                    <a:pt x="1321" y="0"/>
                    <a:pt x="13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13"/>
            <p:cNvSpPr/>
            <p:nvPr/>
          </p:nvSpPr>
          <p:spPr>
            <a:xfrm>
              <a:off x="2830525" y="3868850"/>
              <a:ext cx="66300" cy="64900"/>
            </a:xfrm>
            <a:custGeom>
              <a:rect b="b" l="l" r="r" t="t"/>
              <a:pathLst>
                <a:path extrusionOk="0" h="2596" w="2652">
                  <a:moveTo>
                    <a:pt x="1312" y="0"/>
                  </a:moveTo>
                  <a:cubicBezTo>
                    <a:pt x="603" y="0"/>
                    <a:pt x="42" y="531"/>
                    <a:pt x="18" y="1251"/>
                  </a:cubicBezTo>
                  <a:cubicBezTo>
                    <a:pt x="1" y="1982"/>
                    <a:pt x="536" y="2568"/>
                    <a:pt x="1249" y="2594"/>
                  </a:cubicBezTo>
                  <a:cubicBezTo>
                    <a:pt x="1271" y="2595"/>
                    <a:pt x="1292" y="2595"/>
                    <a:pt x="1314" y="2595"/>
                  </a:cubicBezTo>
                  <a:cubicBezTo>
                    <a:pt x="2007" y="2595"/>
                    <a:pt x="2576" y="2063"/>
                    <a:pt x="2609" y="1370"/>
                  </a:cubicBezTo>
                  <a:cubicBezTo>
                    <a:pt x="2651" y="657"/>
                    <a:pt x="2107" y="37"/>
                    <a:pt x="1394" y="3"/>
                  </a:cubicBezTo>
                  <a:cubicBezTo>
                    <a:pt x="1366" y="1"/>
                    <a:pt x="1339" y="0"/>
                    <a:pt x="1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13"/>
            <p:cNvSpPr/>
            <p:nvPr/>
          </p:nvSpPr>
          <p:spPr>
            <a:xfrm>
              <a:off x="1819000" y="4040500"/>
              <a:ext cx="65450" cy="65025"/>
            </a:xfrm>
            <a:custGeom>
              <a:rect b="b" l="l" r="r" t="t"/>
              <a:pathLst>
                <a:path extrusionOk="0" h="2601" w="2618">
                  <a:moveTo>
                    <a:pt x="1299" y="0"/>
                  </a:moveTo>
                  <a:cubicBezTo>
                    <a:pt x="1288" y="0"/>
                    <a:pt x="1277" y="0"/>
                    <a:pt x="1266" y="1"/>
                  </a:cubicBezTo>
                  <a:cubicBezTo>
                    <a:pt x="544" y="18"/>
                    <a:pt x="1" y="595"/>
                    <a:pt x="18" y="1326"/>
                  </a:cubicBezTo>
                  <a:cubicBezTo>
                    <a:pt x="26" y="2042"/>
                    <a:pt x="604" y="2600"/>
                    <a:pt x="1310" y="2600"/>
                  </a:cubicBezTo>
                  <a:cubicBezTo>
                    <a:pt x="1315" y="2600"/>
                    <a:pt x="1321" y="2600"/>
                    <a:pt x="1326" y="2600"/>
                  </a:cubicBezTo>
                  <a:cubicBezTo>
                    <a:pt x="2039" y="2591"/>
                    <a:pt x="2617" y="2005"/>
                    <a:pt x="2617" y="1292"/>
                  </a:cubicBezTo>
                  <a:cubicBezTo>
                    <a:pt x="2609" y="563"/>
                    <a:pt x="2031" y="0"/>
                    <a:pt x="12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13"/>
            <p:cNvSpPr/>
            <p:nvPr/>
          </p:nvSpPr>
          <p:spPr>
            <a:xfrm>
              <a:off x="2156475" y="4040500"/>
              <a:ext cx="65200" cy="65025"/>
            </a:xfrm>
            <a:custGeom>
              <a:rect b="b" l="l" r="r" t="t"/>
              <a:pathLst>
                <a:path extrusionOk="0" h="2601" w="2608">
                  <a:moveTo>
                    <a:pt x="1311" y="0"/>
                  </a:moveTo>
                  <a:cubicBezTo>
                    <a:pt x="578" y="0"/>
                    <a:pt x="0" y="580"/>
                    <a:pt x="0" y="1300"/>
                  </a:cubicBezTo>
                  <a:cubicBezTo>
                    <a:pt x="0" y="2005"/>
                    <a:pt x="586" y="2600"/>
                    <a:pt x="1291" y="2600"/>
                  </a:cubicBezTo>
                  <a:cubicBezTo>
                    <a:pt x="1297" y="2600"/>
                    <a:pt x="1302" y="2600"/>
                    <a:pt x="1307" y="2600"/>
                  </a:cubicBezTo>
                  <a:cubicBezTo>
                    <a:pt x="2022" y="2600"/>
                    <a:pt x="2591" y="2034"/>
                    <a:pt x="2599" y="1326"/>
                  </a:cubicBezTo>
                  <a:cubicBezTo>
                    <a:pt x="2608" y="587"/>
                    <a:pt x="2064" y="18"/>
                    <a:pt x="1342" y="1"/>
                  </a:cubicBezTo>
                  <a:cubicBezTo>
                    <a:pt x="1332" y="0"/>
                    <a:pt x="1321" y="0"/>
                    <a:pt x="13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13"/>
            <p:cNvSpPr/>
            <p:nvPr/>
          </p:nvSpPr>
          <p:spPr>
            <a:xfrm>
              <a:off x="2326150" y="4040500"/>
              <a:ext cx="65850" cy="65025"/>
            </a:xfrm>
            <a:custGeom>
              <a:rect b="b" l="l" r="r" t="t"/>
              <a:pathLst>
                <a:path extrusionOk="0" h="2601" w="2634">
                  <a:moveTo>
                    <a:pt x="1315" y="0"/>
                  </a:moveTo>
                  <a:cubicBezTo>
                    <a:pt x="1304" y="0"/>
                    <a:pt x="1294" y="0"/>
                    <a:pt x="1283" y="1"/>
                  </a:cubicBezTo>
                  <a:cubicBezTo>
                    <a:pt x="561" y="18"/>
                    <a:pt x="0" y="612"/>
                    <a:pt x="17" y="1326"/>
                  </a:cubicBezTo>
                  <a:cubicBezTo>
                    <a:pt x="34" y="2029"/>
                    <a:pt x="612" y="2600"/>
                    <a:pt x="1312" y="2600"/>
                  </a:cubicBezTo>
                  <a:cubicBezTo>
                    <a:pt x="1322" y="2600"/>
                    <a:pt x="1332" y="2600"/>
                    <a:pt x="1343" y="2600"/>
                  </a:cubicBezTo>
                  <a:cubicBezTo>
                    <a:pt x="2048" y="2591"/>
                    <a:pt x="2634" y="1997"/>
                    <a:pt x="2625" y="1292"/>
                  </a:cubicBezTo>
                  <a:cubicBezTo>
                    <a:pt x="2625" y="572"/>
                    <a:pt x="2039" y="0"/>
                    <a:pt x="13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13"/>
            <p:cNvSpPr/>
            <p:nvPr/>
          </p:nvSpPr>
          <p:spPr>
            <a:xfrm>
              <a:off x="1652300" y="3868700"/>
              <a:ext cx="65425" cy="65025"/>
            </a:xfrm>
            <a:custGeom>
              <a:rect b="b" l="l" r="r" t="t"/>
              <a:pathLst>
                <a:path extrusionOk="0" h="2601" w="2617">
                  <a:moveTo>
                    <a:pt x="1308" y="0"/>
                  </a:moveTo>
                  <a:cubicBezTo>
                    <a:pt x="569" y="0"/>
                    <a:pt x="0" y="586"/>
                    <a:pt x="17" y="1342"/>
                  </a:cubicBezTo>
                  <a:cubicBezTo>
                    <a:pt x="34" y="2045"/>
                    <a:pt x="595" y="2600"/>
                    <a:pt x="1302" y="2600"/>
                  </a:cubicBezTo>
                  <a:cubicBezTo>
                    <a:pt x="1313" y="2600"/>
                    <a:pt x="1323" y="2600"/>
                    <a:pt x="1334" y="2600"/>
                  </a:cubicBezTo>
                  <a:cubicBezTo>
                    <a:pt x="2048" y="2591"/>
                    <a:pt x="2617" y="2013"/>
                    <a:pt x="2608" y="1291"/>
                  </a:cubicBezTo>
                  <a:cubicBezTo>
                    <a:pt x="2600" y="569"/>
                    <a:pt x="2031" y="9"/>
                    <a:pt x="13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13"/>
            <p:cNvSpPr/>
            <p:nvPr/>
          </p:nvSpPr>
          <p:spPr>
            <a:xfrm>
              <a:off x="2492650" y="3868700"/>
              <a:ext cx="65850" cy="65000"/>
            </a:xfrm>
            <a:custGeom>
              <a:rect b="b" l="l" r="r" t="t"/>
              <a:pathLst>
                <a:path extrusionOk="0" h="2600" w="2634">
                  <a:moveTo>
                    <a:pt x="1343" y="0"/>
                  </a:moveTo>
                  <a:cubicBezTo>
                    <a:pt x="621" y="0"/>
                    <a:pt x="43" y="561"/>
                    <a:pt x="26" y="1274"/>
                  </a:cubicBezTo>
                  <a:cubicBezTo>
                    <a:pt x="1" y="2000"/>
                    <a:pt x="595" y="2600"/>
                    <a:pt x="1327" y="2600"/>
                  </a:cubicBezTo>
                  <a:cubicBezTo>
                    <a:pt x="1332" y="2600"/>
                    <a:pt x="1337" y="2600"/>
                    <a:pt x="1343" y="2600"/>
                  </a:cubicBezTo>
                  <a:cubicBezTo>
                    <a:pt x="2056" y="2600"/>
                    <a:pt x="2634" y="2022"/>
                    <a:pt x="2634" y="1300"/>
                  </a:cubicBezTo>
                  <a:cubicBezTo>
                    <a:pt x="2634" y="586"/>
                    <a:pt x="2056" y="9"/>
                    <a:pt x="13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13"/>
            <p:cNvSpPr/>
            <p:nvPr/>
          </p:nvSpPr>
          <p:spPr>
            <a:xfrm>
              <a:off x="2664025" y="3868700"/>
              <a:ext cx="65025" cy="65000"/>
            </a:xfrm>
            <a:custGeom>
              <a:rect b="b" l="l" r="r" t="t"/>
              <a:pathLst>
                <a:path extrusionOk="0" h="2600" w="2601">
                  <a:moveTo>
                    <a:pt x="1309" y="0"/>
                  </a:moveTo>
                  <a:cubicBezTo>
                    <a:pt x="587" y="0"/>
                    <a:pt x="18" y="561"/>
                    <a:pt x="9" y="1283"/>
                  </a:cubicBezTo>
                  <a:cubicBezTo>
                    <a:pt x="1" y="2005"/>
                    <a:pt x="553" y="2591"/>
                    <a:pt x="1266" y="2600"/>
                  </a:cubicBezTo>
                  <a:cubicBezTo>
                    <a:pt x="1277" y="2600"/>
                    <a:pt x="1288" y="2600"/>
                    <a:pt x="1299" y="2600"/>
                  </a:cubicBezTo>
                  <a:cubicBezTo>
                    <a:pt x="2031" y="2600"/>
                    <a:pt x="2600" y="2028"/>
                    <a:pt x="2600" y="1300"/>
                  </a:cubicBezTo>
                  <a:cubicBezTo>
                    <a:pt x="2600" y="578"/>
                    <a:pt x="2031" y="9"/>
                    <a:pt x="13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13"/>
            <p:cNvSpPr/>
            <p:nvPr/>
          </p:nvSpPr>
          <p:spPr>
            <a:xfrm>
              <a:off x="2493075" y="4040500"/>
              <a:ext cx="65850" cy="65025"/>
            </a:xfrm>
            <a:custGeom>
              <a:rect b="b" l="l" r="r" t="t"/>
              <a:pathLst>
                <a:path extrusionOk="0" h="2601" w="2634">
                  <a:moveTo>
                    <a:pt x="1327" y="0"/>
                  </a:moveTo>
                  <a:cubicBezTo>
                    <a:pt x="595" y="0"/>
                    <a:pt x="9" y="572"/>
                    <a:pt x="9" y="1292"/>
                  </a:cubicBezTo>
                  <a:cubicBezTo>
                    <a:pt x="0" y="1997"/>
                    <a:pt x="587" y="2591"/>
                    <a:pt x="1292" y="2600"/>
                  </a:cubicBezTo>
                  <a:cubicBezTo>
                    <a:pt x="1302" y="2600"/>
                    <a:pt x="1312" y="2600"/>
                    <a:pt x="1322" y="2600"/>
                  </a:cubicBezTo>
                  <a:cubicBezTo>
                    <a:pt x="2022" y="2600"/>
                    <a:pt x="2600" y="2029"/>
                    <a:pt x="2617" y="1326"/>
                  </a:cubicBezTo>
                  <a:cubicBezTo>
                    <a:pt x="2634" y="612"/>
                    <a:pt x="2073" y="18"/>
                    <a:pt x="1360" y="1"/>
                  </a:cubicBezTo>
                  <a:cubicBezTo>
                    <a:pt x="1349" y="0"/>
                    <a:pt x="1338" y="0"/>
                    <a:pt x="13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13"/>
            <p:cNvSpPr/>
            <p:nvPr/>
          </p:nvSpPr>
          <p:spPr>
            <a:xfrm>
              <a:off x="1989550" y="3868900"/>
              <a:ext cx="65425" cy="64800"/>
            </a:xfrm>
            <a:custGeom>
              <a:rect b="b" l="l" r="r" t="t"/>
              <a:pathLst>
                <a:path extrusionOk="0" h="2592" w="2617">
                  <a:moveTo>
                    <a:pt x="1311" y="0"/>
                  </a:moveTo>
                  <a:cubicBezTo>
                    <a:pt x="586" y="0"/>
                    <a:pt x="0" y="580"/>
                    <a:pt x="9" y="1300"/>
                  </a:cubicBezTo>
                  <a:cubicBezTo>
                    <a:pt x="17" y="2014"/>
                    <a:pt x="595" y="2592"/>
                    <a:pt x="1308" y="2592"/>
                  </a:cubicBezTo>
                  <a:cubicBezTo>
                    <a:pt x="1314" y="2592"/>
                    <a:pt x="1319" y="2592"/>
                    <a:pt x="1324" y="2592"/>
                  </a:cubicBezTo>
                  <a:cubicBezTo>
                    <a:pt x="2039" y="2592"/>
                    <a:pt x="2600" y="2026"/>
                    <a:pt x="2608" y="1309"/>
                  </a:cubicBezTo>
                  <a:cubicBezTo>
                    <a:pt x="2617" y="587"/>
                    <a:pt x="2064" y="9"/>
                    <a:pt x="1342" y="1"/>
                  </a:cubicBezTo>
                  <a:cubicBezTo>
                    <a:pt x="1332" y="0"/>
                    <a:pt x="1321" y="0"/>
                    <a:pt x="13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13"/>
            <p:cNvSpPr/>
            <p:nvPr/>
          </p:nvSpPr>
          <p:spPr>
            <a:xfrm>
              <a:off x="1989325" y="4040500"/>
              <a:ext cx="65650" cy="65025"/>
            </a:xfrm>
            <a:custGeom>
              <a:rect b="b" l="l" r="r" t="t"/>
              <a:pathLst>
                <a:path extrusionOk="0" h="2601" w="2626">
                  <a:moveTo>
                    <a:pt x="1327" y="0"/>
                  </a:moveTo>
                  <a:cubicBezTo>
                    <a:pt x="595" y="0"/>
                    <a:pt x="1" y="592"/>
                    <a:pt x="18" y="1317"/>
                  </a:cubicBezTo>
                  <a:cubicBezTo>
                    <a:pt x="26" y="2017"/>
                    <a:pt x="612" y="2600"/>
                    <a:pt x="1319" y="2600"/>
                  </a:cubicBezTo>
                  <a:cubicBezTo>
                    <a:pt x="1324" y="2600"/>
                    <a:pt x="1329" y="2600"/>
                    <a:pt x="1334" y="2600"/>
                  </a:cubicBezTo>
                  <a:cubicBezTo>
                    <a:pt x="2048" y="2600"/>
                    <a:pt x="2617" y="2022"/>
                    <a:pt x="2617" y="1300"/>
                  </a:cubicBezTo>
                  <a:cubicBezTo>
                    <a:pt x="2626" y="578"/>
                    <a:pt x="2065" y="9"/>
                    <a:pt x="1343" y="1"/>
                  </a:cubicBezTo>
                  <a:cubicBezTo>
                    <a:pt x="1338" y="0"/>
                    <a:pt x="1332" y="0"/>
                    <a:pt x="13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13"/>
            <p:cNvSpPr/>
            <p:nvPr/>
          </p:nvSpPr>
          <p:spPr>
            <a:xfrm>
              <a:off x="2326350" y="3868900"/>
              <a:ext cx="65875" cy="64800"/>
            </a:xfrm>
            <a:custGeom>
              <a:rect b="b" l="l" r="r" t="t"/>
              <a:pathLst>
                <a:path extrusionOk="0" h="2592" w="2635">
                  <a:moveTo>
                    <a:pt x="1323" y="0"/>
                  </a:moveTo>
                  <a:cubicBezTo>
                    <a:pt x="1313" y="0"/>
                    <a:pt x="1302" y="0"/>
                    <a:pt x="1292" y="1"/>
                  </a:cubicBezTo>
                  <a:cubicBezTo>
                    <a:pt x="579" y="9"/>
                    <a:pt x="1" y="595"/>
                    <a:pt x="9" y="1309"/>
                  </a:cubicBezTo>
                  <a:cubicBezTo>
                    <a:pt x="18" y="2017"/>
                    <a:pt x="596" y="2592"/>
                    <a:pt x="1302" y="2592"/>
                  </a:cubicBezTo>
                  <a:cubicBezTo>
                    <a:pt x="1307" y="2592"/>
                    <a:pt x="1312" y="2592"/>
                    <a:pt x="1318" y="2592"/>
                  </a:cubicBezTo>
                  <a:cubicBezTo>
                    <a:pt x="2031" y="2592"/>
                    <a:pt x="2609" y="2014"/>
                    <a:pt x="2617" y="1309"/>
                  </a:cubicBezTo>
                  <a:cubicBezTo>
                    <a:pt x="2634" y="589"/>
                    <a:pt x="2048" y="0"/>
                    <a:pt x="13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5" name="Google Shape;295;p13"/>
          <p:cNvSpPr/>
          <p:nvPr/>
        </p:nvSpPr>
        <p:spPr>
          <a:xfrm>
            <a:off x="8497350" y="4119200"/>
            <a:ext cx="484800" cy="4848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13"/>
          <p:cNvSpPr/>
          <p:nvPr/>
        </p:nvSpPr>
        <p:spPr>
          <a:xfrm>
            <a:off x="0" y="156250"/>
            <a:ext cx="647728" cy="633305"/>
          </a:xfrm>
          <a:custGeom>
            <a:rect b="b" l="l" r="r" t="t"/>
            <a:pathLst>
              <a:path extrusionOk="0" h="147366" w="150722">
                <a:moveTo>
                  <a:pt x="75347" y="13536"/>
                </a:moveTo>
                <a:cubicBezTo>
                  <a:pt x="87879" y="13536"/>
                  <a:pt x="100451" y="17795"/>
                  <a:pt x="110729" y="26435"/>
                </a:cubicBezTo>
                <a:cubicBezTo>
                  <a:pt x="134932" y="46775"/>
                  <a:pt x="137456" y="82477"/>
                  <a:pt x="116251" y="106001"/>
                </a:cubicBezTo>
                <a:cubicBezTo>
                  <a:pt x="105152" y="118322"/>
                  <a:pt x="90256" y="124199"/>
                  <a:pt x="75496" y="124199"/>
                </a:cubicBezTo>
                <a:cubicBezTo>
                  <a:pt x="62768" y="124199"/>
                  <a:pt x="50141" y="119829"/>
                  <a:pt x="40137" y="111452"/>
                </a:cubicBezTo>
                <a:cubicBezTo>
                  <a:pt x="40422" y="111256"/>
                  <a:pt x="40681" y="111131"/>
                  <a:pt x="40868" y="110944"/>
                </a:cubicBezTo>
                <a:cubicBezTo>
                  <a:pt x="46997" y="104815"/>
                  <a:pt x="53117" y="98686"/>
                  <a:pt x="59245" y="92558"/>
                </a:cubicBezTo>
                <a:cubicBezTo>
                  <a:pt x="60030" y="91772"/>
                  <a:pt x="60468" y="90889"/>
                  <a:pt x="60200" y="89756"/>
                </a:cubicBezTo>
                <a:cubicBezTo>
                  <a:pt x="59894" y="88420"/>
                  <a:pt x="58745" y="87620"/>
                  <a:pt x="57542" y="87620"/>
                </a:cubicBezTo>
                <a:cubicBezTo>
                  <a:pt x="56922" y="87620"/>
                  <a:pt x="56288" y="87832"/>
                  <a:pt x="55748" y="88293"/>
                </a:cubicBezTo>
                <a:cubicBezTo>
                  <a:pt x="55525" y="88481"/>
                  <a:pt x="55320" y="88704"/>
                  <a:pt x="55115" y="88909"/>
                </a:cubicBezTo>
                <a:cubicBezTo>
                  <a:pt x="49004" y="95029"/>
                  <a:pt x="42902" y="101140"/>
                  <a:pt x="36800" y="107259"/>
                </a:cubicBezTo>
                <a:cubicBezTo>
                  <a:pt x="36613" y="107447"/>
                  <a:pt x="36470" y="107696"/>
                  <a:pt x="36309" y="107911"/>
                </a:cubicBezTo>
                <a:cubicBezTo>
                  <a:pt x="17870" y="90060"/>
                  <a:pt x="13356" y="57953"/>
                  <a:pt x="32233" y="34330"/>
                </a:cubicBezTo>
                <a:cubicBezTo>
                  <a:pt x="43240" y="20555"/>
                  <a:pt x="59260" y="13536"/>
                  <a:pt x="75347" y="13536"/>
                </a:cubicBezTo>
                <a:close/>
                <a:moveTo>
                  <a:pt x="75319" y="1"/>
                </a:moveTo>
                <a:cubicBezTo>
                  <a:pt x="59499" y="1"/>
                  <a:pt x="43633" y="5476"/>
                  <a:pt x="30716" y="16586"/>
                </a:cubicBezTo>
                <a:cubicBezTo>
                  <a:pt x="16826" y="28532"/>
                  <a:pt x="8752" y="43742"/>
                  <a:pt x="6977" y="61994"/>
                </a:cubicBezTo>
                <a:cubicBezTo>
                  <a:pt x="4907" y="83431"/>
                  <a:pt x="11812" y="101871"/>
                  <a:pt x="26648" y="117554"/>
                </a:cubicBezTo>
                <a:cubicBezTo>
                  <a:pt x="26425" y="117733"/>
                  <a:pt x="26166" y="117902"/>
                  <a:pt x="25961" y="118107"/>
                </a:cubicBezTo>
                <a:cubicBezTo>
                  <a:pt x="17923" y="126145"/>
                  <a:pt x="9894" y="134192"/>
                  <a:pt x="1865" y="142230"/>
                </a:cubicBezTo>
                <a:cubicBezTo>
                  <a:pt x="1642" y="142462"/>
                  <a:pt x="1401" y="142685"/>
                  <a:pt x="1205" y="142934"/>
                </a:cubicBezTo>
                <a:cubicBezTo>
                  <a:pt x="1" y="144513"/>
                  <a:pt x="750" y="146735"/>
                  <a:pt x="2668" y="147261"/>
                </a:cubicBezTo>
                <a:cubicBezTo>
                  <a:pt x="2927" y="147333"/>
                  <a:pt x="3173" y="147366"/>
                  <a:pt x="3407" y="147366"/>
                </a:cubicBezTo>
                <a:cubicBezTo>
                  <a:pt x="4254" y="147366"/>
                  <a:pt x="4953" y="146930"/>
                  <a:pt x="5603" y="146280"/>
                </a:cubicBezTo>
                <a:cubicBezTo>
                  <a:pt x="13730" y="138135"/>
                  <a:pt x="21866" y="129990"/>
                  <a:pt x="29993" y="121836"/>
                </a:cubicBezTo>
                <a:cubicBezTo>
                  <a:pt x="30199" y="121631"/>
                  <a:pt x="30350" y="121363"/>
                  <a:pt x="30546" y="121096"/>
                </a:cubicBezTo>
                <a:cubicBezTo>
                  <a:pt x="43637" y="132340"/>
                  <a:pt x="59520" y="137739"/>
                  <a:pt x="75257" y="137739"/>
                </a:cubicBezTo>
                <a:cubicBezTo>
                  <a:pt x="94804" y="137739"/>
                  <a:pt x="114126" y="129411"/>
                  <a:pt x="127598" y="113611"/>
                </a:cubicBezTo>
                <a:cubicBezTo>
                  <a:pt x="150722" y="86482"/>
                  <a:pt x="149571" y="46008"/>
                  <a:pt x="124030" y="20315"/>
                </a:cubicBezTo>
                <a:cubicBezTo>
                  <a:pt x="110641" y="6847"/>
                  <a:pt x="93009" y="1"/>
                  <a:pt x="7531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_HEADER_1"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8" name="Google Shape;298;p14"/>
          <p:cNvGrpSpPr/>
          <p:nvPr/>
        </p:nvGrpSpPr>
        <p:grpSpPr>
          <a:xfrm>
            <a:off x="5163059" y="8"/>
            <a:ext cx="3980430" cy="2705306"/>
            <a:chOff x="2353750" y="745575"/>
            <a:chExt cx="5027700" cy="2969600"/>
          </a:xfrm>
        </p:grpSpPr>
        <p:sp>
          <p:nvSpPr>
            <p:cNvPr id="299" name="Google Shape;299;p14"/>
            <p:cNvSpPr/>
            <p:nvPr/>
          </p:nvSpPr>
          <p:spPr>
            <a:xfrm>
              <a:off x="4804950" y="745575"/>
              <a:ext cx="2576500" cy="2969600"/>
            </a:xfrm>
            <a:custGeom>
              <a:rect b="b" l="l" r="r" t="t"/>
              <a:pathLst>
                <a:path extrusionOk="0" h="118784" w="103060">
                  <a:moveTo>
                    <a:pt x="97675" y="48149"/>
                  </a:moveTo>
                  <a:cubicBezTo>
                    <a:pt x="97686" y="48149"/>
                    <a:pt x="97697" y="48149"/>
                    <a:pt x="97708" y="48149"/>
                  </a:cubicBezTo>
                  <a:cubicBezTo>
                    <a:pt x="99654" y="48166"/>
                    <a:pt x="101149" y="49686"/>
                    <a:pt x="101132" y="51640"/>
                  </a:cubicBezTo>
                  <a:cubicBezTo>
                    <a:pt x="101123" y="53580"/>
                    <a:pt x="99611" y="55064"/>
                    <a:pt x="97665" y="55064"/>
                  </a:cubicBezTo>
                  <a:cubicBezTo>
                    <a:pt x="97660" y="55064"/>
                    <a:pt x="97654" y="55064"/>
                    <a:pt x="97649" y="55064"/>
                  </a:cubicBezTo>
                  <a:cubicBezTo>
                    <a:pt x="95703" y="55055"/>
                    <a:pt x="94200" y="53535"/>
                    <a:pt x="94217" y="51581"/>
                  </a:cubicBezTo>
                  <a:cubicBezTo>
                    <a:pt x="94225" y="49646"/>
                    <a:pt x="95737" y="48149"/>
                    <a:pt x="97675" y="48149"/>
                  </a:cubicBezTo>
                  <a:close/>
                  <a:moveTo>
                    <a:pt x="25723" y="0"/>
                  </a:moveTo>
                  <a:cubicBezTo>
                    <a:pt x="25468" y="297"/>
                    <a:pt x="25239" y="620"/>
                    <a:pt x="24967" y="900"/>
                  </a:cubicBezTo>
                  <a:cubicBezTo>
                    <a:pt x="19309" y="6567"/>
                    <a:pt x="13584" y="12165"/>
                    <a:pt x="8003" y="17899"/>
                  </a:cubicBezTo>
                  <a:cubicBezTo>
                    <a:pt x="2303" y="23743"/>
                    <a:pt x="0" y="30802"/>
                    <a:pt x="1207" y="38881"/>
                  </a:cubicBezTo>
                  <a:cubicBezTo>
                    <a:pt x="3037" y="51136"/>
                    <a:pt x="13630" y="59695"/>
                    <a:pt x="25408" y="59695"/>
                  </a:cubicBezTo>
                  <a:cubicBezTo>
                    <a:pt x="27517" y="59695"/>
                    <a:pt x="29664" y="59420"/>
                    <a:pt x="31805" y="58844"/>
                  </a:cubicBezTo>
                  <a:cubicBezTo>
                    <a:pt x="36104" y="57680"/>
                    <a:pt x="39799" y="55497"/>
                    <a:pt x="42942" y="52345"/>
                  </a:cubicBezTo>
                  <a:cubicBezTo>
                    <a:pt x="53883" y="41404"/>
                    <a:pt x="64833" y="30463"/>
                    <a:pt x="75783" y="19521"/>
                  </a:cubicBezTo>
                  <a:cubicBezTo>
                    <a:pt x="76114" y="19190"/>
                    <a:pt x="76429" y="18842"/>
                    <a:pt x="76802" y="18561"/>
                  </a:cubicBezTo>
                  <a:cubicBezTo>
                    <a:pt x="77511" y="18035"/>
                    <a:pt x="78260" y="17761"/>
                    <a:pt x="79042" y="17761"/>
                  </a:cubicBezTo>
                  <a:cubicBezTo>
                    <a:pt x="79535" y="17761"/>
                    <a:pt x="80041" y="17871"/>
                    <a:pt x="80557" y="18094"/>
                  </a:cubicBezTo>
                  <a:cubicBezTo>
                    <a:pt x="81882" y="18672"/>
                    <a:pt x="82647" y="19700"/>
                    <a:pt x="82808" y="21144"/>
                  </a:cubicBezTo>
                  <a:cubicBezTo>
                    <a:pt x="82953" y="22460"/>
                    <a:pt x="82452" y="23522"/>
                    <a:pt x="81517" y="24440"/>
                  </a:cubicBezTo>
                  <a:cubicBezTo>
                    <a:pt x="76599" y="29341"/>
                    <a:pt x="71697" y="34251"/>
                    <a:pt x="66787" y="39161"/>
                  </a:cubicBezTo>
                  <a:cubicBezTo>
                    <a:pt x="55234" y="50714"/>
                    <a:pt x="43664" y="62259"/>
                    <a:pt x="32119" y="73829"/>
                  </a:cubicBezTo>
                  <a:cubicBezTo>
                    <a:pt x="28373" y="77592"/>
                    <a:pt x="27099" y="82128"/>
                    <a:pt x="28356" y="87276"/>
                  </a:cubicBezTo>
                  <a:cubicBezTo>
                    <a:pt x="29859" y="93426"/>
                    <a:pt x="35523" y="97645"/>
                    <a:pt x="41710" y="97645"/>
                  </a:cubicBezTo>
                  <a:cubicBezTo>
                    <a:pt x="42377" y="97645"/>
                    <a:pt x="43049" y="97596"/>
                    <a:pt x="43723" y="97495"/>
                  </a:cubicBezTo>
                  <a:cubicBezTo>
                    <a:pt x="46858" y="97028"/>
                    <a:pt x="49508" y="95652"/>
                    <a:pt x="51743" y="93418"/>
                  </a:cubicBezTo>
                  <a:cubicBezTo>
                    <a:pt x="62964" y="82188"/>
                    <a:pt x="74195" y="70957"/>
                    <a:pt x="85425" y="59736"/>
                  </a:cubicBezTo>
                  <a:cubicBezTo>
                    <a:pt x="85680" y="59481"/>
                    <a:pt x="85934" y="59209"/>
                    <a:pt x="86206" y="58971"/>
                  </a:cubicBezTo>
                  <a:cubicBezTo>
                    <a:pt x="86992" y="58276"/>
                    <a:pt x="87961" y="57932"/>
                    <a:pt x="88923" y="57932"/>
                  </a:cubicBezTo>
                  <a:cubicBezTo>
                    <a:pt x="89937" y="57932"/>
                    <a:pt x="90943" y="58315"/>
                    <a:pt x="91719" y="59073"/>
                  </a:cubicBezTo>
                  <a:cubicBezTo>
                    <a:pt x="93240" y="60560"/>
                    <a:pt x="93350" y="62938"/>
                    <a:pt x="91957" y="64578"/>
                  </a:cubicBezTo>
                  <a:cubicBezTo>
                    <a:pt x="91677" y="64909"/>
                    <a:pt x="91354" y="65198"/>
                    <a:pt x="91057" y="65512"/>
                  </a:cubicBezTo>
                  <a:cubicBezTo>
                    <a:pt x="84541" y="72308"/>
                    <a:pt x="81746" y="80404"/>
                    <a:pt x="82808" y="89740"/>
                  </a:cubicBezTo>
                  <a:cubicBezTo>
                    <a:pt x="83564" y="96357"/>
                    <a:pt x="86410" y="102049"/>
                    <a:pt x="91108" y="106789"/>
                  </a:cubicBezTo>
                  <a:cubicBezTo>
                    <a:pt x="94735" y="110442"/>
                    <a:pt x="98388" y="114069"/>
                    <a:pt x="102024" y="117713"/>
                  </a:cubicBezTo>
                  <a:cubicBezTo>
                    <a:pt x="102372" y="118061"/>
                    <a:pt x="102712" y="118427"/>
                    <a:pt x="103060" y="118783"/>
                  </a:cubicBezTo>
                  <a:lnTo>
                    <a:pt x="103060" y="20328"/>
                  </a:lnTo>
                  <a:cubicBezTo>
                    <a:pt x="102763" y="20642"/>
                    <a:pt x="102482" y="20965"/>
                    <a:pt x="102177" y="21271"/>
                  </a:cubicBezTo>
                  <a:cubicBezTo>
                    <a:pt x="90700" y="32748"/>
                    <a:pt x="79215" y="44224"/>
                    <a:pt x="67738" y="55701"/>
                  </a:cubicBezTo>
                  <a:cubicBezTo>
                    <a:pt x="67475" y="55964"/>
                    <a:pt x="67237" y="56253"/>
                    <a:pt x="66923" y="56431"/>
                  </a:cubicBezTo>
                  <a:cubicBezTo>
                    <a:pt x="66849" y="56473"/>
                    <a:pt x="66748" y="56492"/>
                    <a:pt x="66641" y="56492"/>
                  </a:cubicBezTo>
                  <a:cubicBezTo>
                    <a:pt x="66489" y="56492"/>
                    <a:pt x="66324" y="56454"/>
                    <a:pt x="66209" y="56389"/>
                  </a:cubicBezTo>
                  <a:cubicBezTo>
                    <a:pt x="65912" y="56227"/>
                    <a:pt x="65870" y="55888"/>
                    <a:pt x="66065" y="55607"/>
                  </a:cubicBezTo>
                  <a:cubicBezTo>
                    <a:pt x="66269" y="55318"/>
                    <a:pt x="66541" y="55064"/>
                    <a:pt x="66795" y="54800"/>
                  </a:cubicBezTo>
                  <a:cubicBezTo>
                    <a:pt x="75715" y="45881"/>
                    <a:pt x="84643" y="36961"/>
                    <a:pt x="93563" y="28041"/>
                  </a:cubicBezTo>
                  <a:cubicBezTo>
                    <a:pt x="96731" y="24873"/>
                    <a:pt x="99891" y="21704"/>
                    <a:pt x="103060" y="18536"/>
                  </a:cubicBezTo>
                  <a:lnTo>
                    <a:pt x="103060" y="5377"/>
                  </a:lnTo>
                  <a:cubicBezTo>
                    <a:pt x="101208" y="7331"/>
                    <a:pt x="99416" y="9344"/>
                    <a:pt x="97479" y="11205"/>
                  </a:cubicBezTo>
                  <a:cubicBezTo>
                    <a:pt x="96011" y="12617"/>
                    <a:pt x="94126" y="13316"/>
                    <a:pt x="92230" y="13316"/>
                  </a:cubicBezTo>
                  <a:cubicBezTo>
                    <a:pt x="90363" y="13316"/>
                    <a:pt x="88484" y="12638"/>
                    <a:pt x="86979" y="11298"/>
                  </a:cubicBezTo>
                  <a:cubicBezTo>
                    <a:pt x="86283" y="10678"/>
                    <a:pt x="85629" y="10007"/>
                    <a:pt x="84966" y="9361"/>
                  </a:cubicBezTo>
                  <a:cubicBezTo>
                    <a:pt x="83106" y="7560"/>
                    <a:pt x="80879" y="6660"/>
                    <a:pt x="78653" y="6660"/>
                  </a:cubicBezTo>
                  <a:cubicBezTo>
                    <a:pt x="76385" y="6660"/>
                    <a:pt x="74118" y="7594"/>
                    <a:pt x="72241" y="9463"/>
                  </a:cubicBezTo>
                  <a:cubicBezTo>
                    <a:pt x="68265" y="13422"/>
                    <a:pt x="64298" y="17397"/>
                    <a:pt x="60339" y="21373"/>
                  </a:cubicBezTo>
                  <a:cubicBezTo>
                    <a:pt x="59660" y="22053"/>
                    <a:pt x="58912" y="22545"/>
                    <a:pt x="57910" y="22579"/>
                  </a:cubicBezTo>
                  <a:cubicBezTo>
                    <a:pt x="57872" y="22580"/>
                    <a:pt x="57834" y="22581"/>
                    <a:pt x="57796" y="22581"/>
                  </a:cubicBezTo>
                  <a:cubicBezTo>
                    <a:pt x="56459" y="22581"/>
                    <a:pt x="55438" y="21993"/>
                    <a:pt x="54826" y="20787"/>
                  </a:cubicBezTo>
                  <a:cubicBezTo>
                    <a:pt x="54181" y="19504"/>
                    <a:pt x="54359" y="18255"/>
                    <a:pt x="55285" y="17168"/>
                  </a:cubicBezTo>
                  <a:cubicBezTo>
                    <a:pt x="55829" y="16539"/>
                    <a:pt x="56449" y="15979"/>
                    <a:pt x="57035" y="15393"/>
                  </a:cubicBezTo>
                  <a:cubicBezTo>
                    <a:pt x="57969" y="14450"/>
                    <a:pt x="58912" y="13507"/>
                    <a:pt x="59847" y="12572"/>
                  </a:cubicBezTo>
                  <a:cubicBezTo>
                    <a:pt x="60263" y="12165"/>
                    <a:pt x="60569" y="11706"/>
                    <a:pt x="60603" y="11103"/>
                  </a:cubicBezTo>
                  <a:cubicBezTo>
                    <a:pt x="60645" y="10262"/>
                    <a:pt x="60314" y="9608"/>
                    <a:pt x="59583" y="9200"/>
                  </a:cubicBezTo>
                  <a:cubicBezTo>
                    <a:pt x="59249" y="9011"/>
                    <a:pt x="58907" y="8917"/>
                    <a:pt x="58567" y="8917"/>
                  </a:cubicBezTo>
                  <a:cubicBezTo>
                    <a:pt x="58175" y="8917"/>
                    <a:pt x="57786" y="9043"/>
                    <a:pt x="57417" y="9293"/>
                  </a:cubicBezTo>
                  <a:cubicBezTo>
                    <a:pt x="57120" y="9497"/>
                    <a:pt x="56873" y="9778"/>
                    <a:pt x="56619" y="10041"/>
                  </a:cubicBezTo>
                  <a:cubicBezTo>
                    <a:pt x="52346" y="14305"/>
                    <a:pt x="48064" y="18578"/>
                    <a:pt x="43800" y="22860"/>
                  </a:cubicBezTo>
                  <a:cubicBezTo>
                    <a:pt x="42579" y="24081"/>
                    <a:pt x="41149" y="24781"/>
                    <a:pt x="39417" y="24781"/>
                  </a:cubicBezTo>
                  <a:cubicBezTo>
                    <a:pt x="39366" y="24781"/>
                    <a:pt x="39315" y="24781"/>
                    <a:pt x="39264" y="24779"/>
                  </a:cubicBezTo>
                  <a:cubicBezTo>
                    <a:pt x="36851" y="24712"/>
                    <a:pt x="35050" y="23599"/>
                    <a:pt x="33971" y="21475"/>
                  </a:cubicBezTo>
                  <a:cubicBezTo>
                    <a:pt x="32867" y="19309"/>
                    <a:pt x="33105" y="17168"/>
                    <a:pt x="34507" y="15180"/>
                  </a:cubicBezTo>
                  <a:cubicBezTo>
                    <a:pt x="34787" y="14773"/>
                    <a:pt x="35152" y="14424"/>
                    <a:pt x="35500" y="14067"/>
                  </a:cubicBezTo>
                  <a:cubicBezTo>
                    <a:pt x="39884" y="9676"/>
                    <a:pt x="44276" y="5284"/>
                    <a:pt x="48667" y="892"/>
                  </a:cubicBezTo>
                  <a:cubicBezTo>
                    <a:pt x="48939" y="612"/>
                    <a:pt x="49186" y="297"/>
                    <a:pt x="494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14"/>
            <p:cNvSpPr/>
            <p:nvPr/>
          </p:nvSpPr>
          <p:spPr>
            <a:xfrm>
              <a:off x="2353750" y="745575"/>
              <a:ext cx="2715625" cy="1487300"/>
            </a:xfrm>
            <a:custGeom>
              <a:rect b="b" l="l" r="r" t="t"/>
              <a:pathLst>
                <a:path extrusionOk="0" h="59492" w="108625">
                  <a:moveTo>
                    <a:pt x="1" y="0"/>
                  </a:moveTo>
                  <a:cubicBezTo>
                    <a:pt x="3755" y="3755"/>
                    <a:pt x="7468" y="7560"/>
                    <a:pt x="11273" y="11264"/>
                  </a:cubicBezTo>
                  <a:cubicBezTo>
                    <a:pt x="14569" y="14458"/>
                    <a:pt x="18596" y="16183"/>
                    <a:pt x="23158" y="16472"/>
                  </a:cubicBezTo>
                  <a:cubicBezTo>
                    <a:pt x="23638" y="16503"/>
                    <a:pt x="24113" y="16518"/>
                    <a:pt x="24583" y="16518"/>
                  </a:cubicBezTo>
                  <a:cubicBezTo>
                    <a:pt x="29760" y="16518"/>
                    <a:pt x="34283" y="14632"/>
                    <a:pt x="38092" y="10924"/>
                  </a:cubicBezTo>
                  <a:cubicBezTo>
                    <a:pt x="39570" y="9489"/>
                    <a:pt x="41005" y="8019"/>
                    <a:pt x="42467" y="6567"/>
                  </a:cubicBezTo>
                  <a:cubicBezTo>
                    <a:pt x="43146" y="5887"/>
                    <a:pt x="43809" y="5173"/>
                    <a:pt x="44522" y="4536"/>
                  </a:cubicBezTo>
                  <a:cubicBezTo>
                    <a:pt x="45193" y="3941"/>
                    <a:pt x="45939" y="3633"/>
                    <a:pt x="46725" y="3633"/>
                  </a:cubicBezTo>
                  <a:cubicBezTo>
                    <a:pt x="47182" y="3633"/>
                    <a:pt x="47654" y="3737"/>
                    <a:pt x="48133" y="3950"/>
                  </a:cubicBezTo>
                  <a:cubicBezTo>
                    <a:pt x="49458" y="4536"/>
                    <a:pt x="50188" y="5581"/>
                    <a:pt x="50273" y="7051"/>
                  </a:cubicBezTo>
                  <a:cubicBezTo>
                    <a:pt x="50333" y="8232"/>
                    <a:pt x="49806" y="9140"/>
                    <a:pt x="48991" y="9956"/>
                  </a:cubicBezTo>
                  <a:cubicBezTo>
                    <a:pt x="42526" y="16404"/>
                    <a:pt x="36044" y="22843"/>
                    <a:pt x="29614" y="29324"/>
                  </a:cubicBezTo>
                  <a:cubicBezTo>
                    <a:pt x="25103" y="33894"/>
                    <a:pt x="23447" y="39391"/>
                    <a:pt x="24755" y="45677"/>
                  </a:cubicBezTo>
                  <a:cubicBezTo>
                    <a:pt x="26345" y="53326"/>
                    <a:pt x="33179" y="59491"/>
                    <a:pt x="41944" y="59491"/>
                  </a:cubicBezTo>
                  <a:cubicBezTo>
                    <a:pt x="42027" y="59491"/>
                    <a:pt x="42111" y="59491"/>
                    <a:pt x="42195" y="59489"/>
                  </a:cubicBezTo>
                  <a:cubicBezTo>
                    <a:pt x="46986" y="59421"/>
                    <a:pt x="51097" y="57612"/>
                    <a:pt x="54504" y="54214"/>
                  </a:cubicBezTo>
                  <a:cubicBezTo>
                    <a:pt x="72326" y="36392"/>
                    <a:pt x="90148" y="18570"/>
                    <a:pt x="107979" y="748"/>
                  </a:cubicBezTo>
                  <a:cubicBezTo>
                    <a:pt x="108208" y="510"/>
                    <a:pt x="108412" y="246"/>
                    <a:pt x="108625" y="0"/>
                  </a:cubicBezTo>
                  <a:lnTo>
                    <a:pt x="94676" y="0"/>
                  </a:lnTo>
                  <a:cubicBezTo>
                    <a:pt x="94430" y="272"/>
                    <a:pt x="94200" y="552"/>
                    <a:pt x="93937" y="807"/>
                  </a:cubicBezTo>
                  <a:cubicBezTo>
                    <a:pt x="86410" y="8342"/>
                    <a:pt x="78876" y="15877"/>
                    <a:pt x="71341" y="23403"/>
                  </a:cubicBezTo>
                  <a:cubicBezTo>
                    <a:pt x="71111" y="23641"/>
                    <a:pt x="70882" y="23921"/>
                    <a:pt x="70602" y="24057"/>
                  </a:cubicBezTo>
                  <a:cubicBezTo>
                    <a:pt x="70522" y="24095"/>
                    <a:pt x="70409" y="24114"/>
                    <a:pt x="70294" y="24114"/>
                  </a:cubicBezTo>
                  <a:cubicBezTo>
                    <a:pt x="70125" y="24114"/>
                    <a:pt x="69954" y="24074"/>
                    <a:pt x="69888" y="23998"/>
                  </a:cubicBezTo>
                  <a:cubicBezTo>
                    <a:pt x="69744" y="23811"/>
                    <a:pt x="69693" y="23429"/>
                    <a:pt x="69786" y="23208"/>
                  </a:cubicBezTo>
                  <a:cubicBezTo>
                    <a:pt x="69905" y="22919"/>
                    <a:pt x="70202" y="22707"/>
                    <a:pt x="70440" y="22469"/>
                  </a:cubicBezTo>
                  <a:cubicBezTo>
                    <a:pt x="77644" y="15265"/>
                    <a:pt x="84847" y="8062"/>
                    <a:pt x="92051" y="858"/>
                  </a:cubicBezTo>
                  <a:cubicBezTo>
                    <a:pt x="92331" y="578"/>
                    <a:pt x="92603" y="289"/>
                    <a:pt x="92875" y="0"/>
                  </a:cubicBezTo>
                  <a:lnTo>
                    <a:pt x="73150" y="0"/>
                  </a:lnTo>
                  <a:cubicBezTo>
                    <a:pt x="72938" y="255"/>
                    <a:pt x="72759" y="527"/>
                    <a:pt x="72530" y="756"/>
                  </a:cubicBezTo>
                  <a:cubicBezTo>
                    <a:pt x="62319" y="10967"/>
                    <a:pt x="52117" y="21178"/>
                    <a:pt x="41906" y="31380"/>
                  </a:cubicBezTo>
                  <a:cubicBezTo>
                    <a:pt x="41694" y="31592"/>
                    <a:pt x="41490" y="31813"/>
                    <a:pt x="41252" y="31983"/>
                  </a:cubicBezTo>
                  <a:cubicBezTo>
                    <a:pt x="41129" y="32071"/>
                    <a:pt x="41001" y="32116"/>
                    <a:pt x="40875" y="32116"/>
                  </a:cubicBezTo>
                  <a:cubicBezTo>
                    <a:pt x="40722" y="32116"/>
                    <a:pt x="40571" y="32050"/>
                    <a:pt x="40436" y="31915"/>
                  </a:cubicBezTo>
                  <a:cubicBezTo>
                    <a:pt x="40190" y="31660"/>
                    <a:pt x="40181" y="31371"/>
                    <a:pt x="40385" y="31108"/>
                  </a:cubicBezTo>
                  <a:cubicBezTo>
                    <a:pt x="40589" y="30845"/>
                    <a:pt x="40836" y="30615"/>
                    <a:pt x="41065" y="30378"/>
                  </a:cubicBezTo>
                  <a:cubicBezTo>
                    <a:pt x="50876" y="20575"/>
                    <a:pt x="60688" y="10763"/>
                    <a:pt x="70491" y="951"/>
                  </a:cubicBezTo>
                  <a:cubicBezTo>
                    <a:pt x="70797" y="654"/>
                    <a:pt x="71069" y="323"/>
                    <a:pt x="713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14"/>
            <p:cNvSpPr/>
            <p:nvPr/>
          </p:nvSpPr>
          <p:spPr>
            <a:xfrm>
              <a:off x="4505925" y="1853500"/>
              <a:ext cx="224925" cy="225575"/>
            </a:xfrm>
            <a:custGeom>
              <a:rect b="b" l="l" r="r" t="t"/>
              <a:pathLst>
                <a:path extrusionOk="0" h="9023" w="8997">
                  <a:moveTo>
                    <a:pt x="4498" y="1"/>
                  </a:moveTo>
                  <a:cubicBezTo>
                    <a:pt x="2048" y="1"/>
                    <a:pt x="26" y="2024"/>
                    <a:pt x="18" y="4486"/>
                  </a:cubicBezTo>
                  <a:cubicBezTo>
                    <a:pt x="1" y="6975"/>
                    <a:pt x="2005" y="9005"/>
                    <a:pt x="4477" y="9022"/>
                  </a:cubicBezTo>
                  <a:cubicBezTo>
                    <a:pt x="4493" y="9022"/>
                    <a:pt x="4508" y="9022"/>
                    <a:pt x="4523" y="9022"/>
                  </a:cubicBezTo>
                  <a:cubicBezTo>
                    <a:pt x="6958" y="9022"/>
                    <a:pt x="8971" y="7002"/>
                    <a:pt x="8988" y="4537"/>
                  </a:cubicBezTo>
                  <a:cubicBezTo>
                    <a:pt x="8997" y="2056"/>
                    <a:pt x="7000" y="26"/>
                    <a:pt x="4528" y="1"/>
                  </a:cubicBezTo>
                  <a:cubicBezTo>
                    <a:pt x="4518" y="1"/>
                    <a:pt x="4508" y="1"/>
                    <a:pt x="44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2" name="Google Shape;302;p14"/>
          <p:cNvGrpSpPr/>
          <p:nvPr/>
        </p:nvGrpSpPr>
        <p:grpSpPr>
          <a:xfrm flipH="1">
            <a:off x="8148344" y="-168551"/>
            <a:ext cx="995655" cy="1818313"/>
            <a:chOff x="-1" y="-33740"/>
            <a:chExt cx="731454" cy="1335816"/>
          </a:xfrm>
        </p:grpSpPr>
        <p:sp>
          <p:nvSpPr>
            <p:cNvPr id="303" name="Google Shape;303;p14"/>
            <p:cNvSpPr/>
            <p:nvPr/>
          </p:nvSpPr>
          <p:spPr>
            <a:xfrm rot="-5400000">
              <a:off x="-302182" y="268441"/>
              <a:ext cx="1335816" cy="731454"/>
            </a:xfrm>
            <a:custGeom>
              <a:rect b="b" l="l" r="r" t="t"/>
              <a:pathLst>
                <a:path extrusionOk="0" h="59492" w="108625">
                  <a:moveTo>
                    <a:pt x="1" y="0"/>
                  </a:moveTo>
                  <a:cubicBezTo>
                    <a:pt x="3755" y="3755"/>
                    <a:pt x="7468" y="7560"/>
                    <a:pt x="11273" y="11264"/>
                  </a:cubicBezTo>
                  <a:cubicBezTo>
                    <a:pt x="14569" y="14458"/>
                    <a:pt x="18596" y="16183"/>
                    <a:pt x="23158" y="16472"/>
                  </a:cubicBezTo>
                  <a:cubicBezTo>
                    <a:pt x="23638" y="16503"/>
                    <a:pt x="24113" y="16518"/>
                    <a:pt x="24583" y="16518"/>
                  </a:cubicBezTo>
                  <a:cubicBezTo>
                    <a:pt x="29760" y="16518"/>
                    <a:pt x="34283" y="14632"/>
                    <a:pt x="38092" y="10924"/>
                  </a:cubicBezTo>
                  <a:cubicBezTo>
                    <a:pt x="39570" y="9489"/>
                    <a:pt x="41005" y="8019"/>
                    <a:pt x="42467" y="6567"/>
                  </a:cubicBezTo>
                  <a:cubicBezTo>
                    <a:pt x="43146" y="5887"/>
                    <a:pt x="43809" y="5173"/>
                    <a:pt x="44522" y="4536"/>
                  </a:cubicBezTo>
                  <a:cubicBezTo>
                    <a:pt x="45193" y="3941"/>
                    <a:pt x="45939" y="3633"/>
                    <a:pt x="46725" y="3633"/>
                  </a:cubicBezTo>
                  <a:cubicBezTo>
                    <a:pt x="47182" y="3633"/>
                    <a:pt x="47654" y="3737"/>
                    <a:pt x="48133" y="3950"/>
                  </a:cubicBezTo>
                  <a:cubicBezTo>
                    <a:pt x="49458" y="4536"/>
                    <a:pt x="50188" y="5581"/>
                    <a:pt x="50273" y="7051"/>
                  </a:cubicBezTo>
                  <a:cubicBezTo>
                    <a:pt x="50333" y="8232"/>
                    <a:pt x="49806" y="9140"/>
                    <a:pt x="48991" y="9956"/>
                  </a:cubicBezTo>
                  <a:cubicBezTo>
                    <a:pt x="42526" y="16404"/>
                    <a:pt x="36044" y="22843"/>
                    <a:pt x="29614" y="29324"/>
                  </a:cubicBezTo>
                  <a:cubicBezTo>
                    <a:pt x="25103" y="33894"/>
                    <a:pt x="23447" y="39391"/>
                    <a:pt x="24755" y="45677"/>
                  </a:cubicBezTo>
                  <a:cubicBezTo>
                    <a:pt x="26345" y="53326"/>
                    <a:pt x="33179" y="59491"/>
                    <a:pt x="41944" y="59491"/>
                  </a:cubicBezTo>
                  <a:cubicBezTo>
                    <a:pt x="42027" y="59491"/>
                    <a:pt x="42111" y="59491"/>
                    <a:pt x="42195" y="59489"/>
                  </a:cubicBezTo>
                  <a:cubicBezTo>
                    <a:pt x="46986" y="59421"/>
                    <a:pt x="51097" y="57612"/>
                    <a:pt x="54504" y="54214"/>
                  </a:cubicBezTo>
                  <a:cubicBezTo>
                    <a:pt x="72326" y="36392"/>
                    <a:pt x="90148" y="18570"/>
                    <a:pt x="107979" y="748"/>
                  </a:cubicBezTo>
                  <a:cubicBezTo>
                    <a:pt x="108208" y="510"/>
                    <a:pt x="108412" y="246"/>
                    <a:pt x="108625" y="0"/>
                  </a:cubicBezTo>
                  <a:lnTo>
                    <a:pt x="94676" y="0"/>
                  </a:lnTo>
                  <a:cubicBezTo>
                    <a:pt x="94430" y="272"/>
                    <a:pt x="94200" y="552"/>
                    <a:pt x="93937" y="807"/>
                  </a:cubicBezTo>
                  <a:cubicBezTo>
                    <a:pt x="86410" y="8342"/>
                    <a:pt x="78876" y="15877"/>
                    <a:pt x="71341" y="23403"/>
                  </a:cubicBezTo>
                  <a:cubicBezTo>
                    <a:pt x="71111" y="23641"/>
                    <a:pt x="70882" y="23921"/>
                    <a:pt x="70602" y="24057"/>
                  </a:cubicBezTo>
                  <a:cubicBezTo>
                    <a:pt x="70522" y="24095"/>
                    <a:pt x="70409" y="24114"/>
                    <a:pt x="70294" y="24114"/>
                  </a:cubicBezTo>
                  <a:cubicBezTo>
                    <a:pt x="70125" y="24114"/>
                    <a:pt x="69954" y="24074"/>
                    <a:pt x="69888" y="23998"/>
                  </a:cubicBezTo>
                  <a:cubicBezTo>
                    <a:pt x="69744" y="23811"/>
                    <a:pt x="69693" y="23429"/>
                    <a:pt x="69786" y="23208"/>
                  </a:cubicBezTo>
                  <a:cubicBezTo>
                    <a:pt x="69905" y="22919"/>
                    <a:pt x="70202" y="22707"/>
                    <a:pt x="70440" y="22469"/>
                  </a:cubicBezTo>
                  <a:cubicBezTo>
                    <a:pt x="77644" y="15265"/>
                    <a:pt x="84847" y="8062"/>
                    <a:pt x="92051" y="858"/>
                  </a:cubicBezTo>
                  <a:cubicBezTo>
                    <a:pt x="92331" y="578"/>
                    <a:pt x="92603" y="289"/>
                    <a:pt x="92875" y="0"/>
                  </a:cubicBezTo>
                  <a:lnTo>
                    <a:pt x="73150" y="0"/>
                  </a:lnTo>
                  <a:cubicBezTo>
                    <a:pt x="72938" y="255"/>
                    <a:pt x="72759" y="527"/>
                    <a:pt x="72530" y="756"/>
                  </a:cubicBezTo>
                  <a:cubicBezTo>
                    <a:pt x="62319" y="10967"/>
                    <a:pt x="52117" y="21178"/>
                    <a:pt x="41906" y="31380"/>
                  </a:cubicBezTo>
                  <a:cubicBezTo>
                    <a:pt x="41694" y="31592"/>
                    <a:pt x="41490" y="31813"/>
                    <a:pt x="41252" y="31983"/>
                  </a:cubicBezTo>
                  <a:cubicBezTo>
                    <a:pt x="41129" y="32071"/>
                    <a:pt x="41001" y="32116"/>
                    <a:pt x="40875" y="32116"/>
                  </a:cubicBezTo>
                  <a:cubicBezTo>
                    <a:pt x="40722" y="32116"/>
                    <a:pt x="40571" y="32050"/>
                    <a:pt x="40436" y="31915"/>
                  </a:cubicBezTo>
                  <a:cubicBezTo>
                    <a:pt x="40190" y="31660"/>
                    <a:pt x="40181" y="31371"/>
                    <a:pt x="40385" y="31108"/>
                  </a:cubicBezTo>
                  <a:cubicBezTo>
                    <a:pt x="40589" y="30845"/>
                    <a:pt x="40836" y="30615"/>
                    <a:pt x="41065" y="30378"/>
                  </a:cubicBezTo>
                  <a:cubicBezTo>
                    <a:pt x="50876" y="20575"/>
                    <a:pt x="60688" y="10763"/>
                    <a:pt x="70491" y="951"/>
                  </a:cubicBezTo>
                  <a:cubicBezTo>
                    <a:pt x="70797" y="654"/>
                    <a:pt x="71069" y="323"/>
                    <a:pt x="713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14"/>
            <p:cNvSpPr/>
            <p:nvPr/>
          </p:nvSpPr>
          <p:spPr>
            <a:xfrm rot="-5400000">
              <a:off x="302369" y="1088834"/>
              <a:ext cx="126723" cy="127089"/>
            </a:xfrm>
            <a:custGeom>
              <a:rect b="b" l="l" r="r" t="t"/>
              <a:pathLst>
                <a:path extrusionOk="0" h="9023" w="8997">
                  <a:moveTo>
                    <a:pt x="4498" y="1"/>
                  </a:moveTo>
                  <a:cubicBezTo>
                    <a:pt x="2048" y="1"/>
                    <a:pt x="26" y="2024"/>
                    <a:pt x="18" y="4486"/>
                  </a:cubicBezTo>
                  <a:cubicBezTo>
                    <a:pt x="1" y="6975"/>
                    <a:pt x="2005" y="9005"/>
                    <a:pt x="4477" y="9022"/>
                  </a:cubicBezTo>
                  <a:cubicBezTo>
                    <a:pt x="4493" y="9022"/>
                    <a:pt x="4508" y="9022"/>
                    <a:pt x="4523" y="9022"/>
                  </a:cubicBezTo>
                  <a:cubicBezTo>
                    <a:pt x="6958" y="9022"/>
                    <a:pt x="8971" y="7002"/>
                    <a:pt x="8988" y="4537"/>
                  </a:cubicBezTo>
                  <a:cubicBezTo>
                    <a:pt x="8997" y="2056"/>
                    <a:pt x="7000" y="26"/>
                    <a:pt x="4528" y="1"/>
                  </a:cubicBezTo>
                  <a:cubicBezTo>
                    <a:pt x="4518" y="1"/>
                    <a:pt x="4508" y="1"/>
                    <a:pt x="44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5" name="Google Shape;305;p14"/>
          <p:cNvGrpSpPr/>
          <p:nvPr/>
        </p:nvGrpSpPr>
        <p:grpSpPr>
          <a:xfrm rot="10800000">
            <a:off x="0" y="2173900"/>
            <a:ext cx="5027700" cy="2969600"/>
            <a:chOff x="2353750" y="745575"/>
            <a:chExt cx="5027700" cy="2969600"/>
          </a:xfrm>
        </p:grpSpPr>
        <p:sp>
          <p:nvSpPr>
            <p:cNvPr id="306" name="Google Shape;306;p14"/>
            <p:cNvSpPr/>
            <p:nvPr/>
          </p:nvSpPr>
          <p:spPr>
            <a:xfrm>
              <a:off x="4804950" y="745575"/>
              <a:ext cx="2576500" cy="2969600"/>
            </a:xfrm>
            <a:custGeom>
              <a:rect b="b" l="l" r="r" t="t"/>
              <a:pathLst>
                <a:path extrusionOk="0" h="118784" w="103060">
                  <a:moveTo>
                    <a:pt x="97675" y="48149"/>
                  </a:moveTo>
                  <a:cubicBezTo>
                    <a:pt x="97686" y="48149"/>
                    <a:pt x="97697" y="48149"/>
                    <a:pt x="97708" y="48149"/>
                  </a:cubicBezTo>
                  <a:cubicBezTo>
                    <a:pt x="99654" y="48166"/>
                    <a:pt x="101149" y="49686"/>
                    <a:pt x="101132" y="51640"/>
                  </a:cubicBezTo>
                  <a:cubicBezTo>
                    <a:pt x="101123" y="53580"/>
                    <a:pt x="99611" y="55064"/>
                    <a:pt x="97665" y="55064"/>
                  </a:cubicBezTo>
                  <a:cubicBezTo>
                    <a:pt x="97660" y="55064"/>
                    <a:pt x="97654" y="55064"/>
                    <a:pt x="97649" y="55064"/>
                  </a:cubicBezTo>
                  <a:cubicBezTo>
                    <a:pt x="95703" y="55055"/>
                    <a:pt x="94200" y="53535"/>
                    <a:pt x="94217" y="51581"/>
                  </a:cubicBezTo>
                  <a:cubicBezTo>
                    <a:pt x="94225" y="49646"/>
                    <a:pt x="95737" y="48149"/>
                    <a:pt x="97675" y="48149"/>
                  </a:cubicBezTo>
                  <a:close/>
                  <a:moveTo>
                    <a:pt x="25723" y="0"/>
                  </a:moveTo>
                  <a:cubicBezTo>
                    <a:pt x="25468" y="297"/>
                    <a:pt x="25239" y="620"/>
                    <a:pt x="24967" y="900"/>
                  </a:cubicBezTo>
                  <a:cubicBezTo>
                    <a:pt x="19309" y="6567"/>
                    <a:pt x="13584" y="12165"/>
                    <a:pt x="8003" y="17899"/>
                  </a:cubicBezTo>
                  <a:cubicBezTo>
                    <a:pt x="2303" y="23743"/>
                    <a:pt x="0" y="30802"/>
                    <a:pt x="1207" y="38881"/>
                  </a:cubicBezTo>
                  <a:cubicBezTo>
                    <a:pt x="3037" y="51136"/>
                    <a:pt x="13630" y="59695"/>
                    <a:pt x="25408" y="59695"/>
                  </a:cubicBezTo>
                  <a:cubicBezTo>
                    <a:pt x="27517" y="59695"/>
                    <a:pt x="29664" y="59420"/>
                    <a:pt x="31805" y="58844"/>
                  </a:cubicBezTo>
                  <a:cubicBezTo>
                    <a:pt x="36104" y="57680"/>
                    <a:pt x="39799" y="55497"/>
                    <a:pt x="42942" y="52345"/>
                  </a:cubicBezTo>
                  <a:cubicBezTo>
                    <a:pt x="53883" y="41404"/>
                    <a:pt x="64833" y="30463"/>
                    <a:pt x="75783" y="19521"/>
                  </a:cubicBezTo>
                  <a:cubicBezTo>
                    <a:pt x="76114" y="19190"/>
                    <a:pt x="76429" y="18842"/>
                    <a:pt x="76802" y="18561"/>
                  </a:cubicBezTo>
                  <a:cubicBezTo>
                    <a:pt x="77511" y="18035"/>
                    <a:pt x="78260" y="17761"/>
                    <a:pt x="79042" y="17761"/>
                  </a:cubicBezTo>
                  <a:cubicBezTo>
                    <a:pt x="79535" y="17761"/>
                    <a:pt x="80041" y="17871"/>
                    <a:pt x="80557" y="18094"/>
                  </a:cubicBezTo>
                  <a:cubicBezTo>
                    <a:pt x="81882" y="18672"/>
                    <a:pt x="82647" y="19700"/>
                    <a:pt x="82808" y="21144"/>
                  </a:cubicBezTo>
                  <a:cubicBezTo>
                    <a:pt x="82953" y="22460"/>
                    <a:pt x="82452" y="23522"/>
                    <a:pt x="81517" y="24440"/>
                  </a:cubicBezTo>
                  <a:cubicBezTo>
                    <a:pt x="76599" y="29341"/>
                    <a:pt x="71697" y="34251"/>
                    <a:pt x="66787" y="39161"/>
                  </a:cubicBezTo>
                  <a:cubicBezTo>
                    <a:pt x="55234" y="50714"/>
                    <a:pt x="43664" y="62259"/>
                    <a:pt x="32119" y="73829"/>
                  </a:cubicBezTo>
                  <a:cubicBezTo>
                    <a:pt x="28373" y="77592"/>
                    <a:pt x="27099" y="82128"/>
                    <a:pt x="28356" y="87276"/>
                  </a:cubicBezTo>
                  <a:cubicBezTo>
                    <a:pt x="29859" y="93426"/>
                    <a:pt x="35523" y="97645"/>
                    <a:pt x="41710" y="97645"/>
                  </a:cubicBezTo>
                  <a:cubicBezTo>
                    <a:pt x="42377" y="97645"/>
                    <a:pt x="43049" y="97596"/>
                    <a:pt x="43723" y="97495"/>
                  </a:cubicBezTo>
                  <a:cubicBezTo>
                    <a:pt x="46858" y="97028"/>
                    <a:pt x="49508" y="95652"/>
                    <a:pt x="51743" y="93418"/>
                  </a:cubicBezTo>
                  <a:cubicBezTo>
                    <a:pt x="62964" y="82188"/>
                    <a:pt x="74195" y="70957"/>
                    <a:pt x="85425" y="59736"/>
                  </a:cubicBezTo>
                  <a:cubicBezTo>
                    <a:pt x="85680" y="59481"/>
                    <a:pt x="85934" y="59209"/>
                    <a:pt x="86206" y="58971"/>
                  </a:cubicBezTo>
                  <a:cubicBezTo>
                    <a:pt x="86992" y="58276"/>
                    <a:pt x="87961" y="57932"/>
                    <a:pt x="88923" y="57932"/>
                  </a:cubicBezTo>
                  <a:cubicBezTo>
                    <a:pt x="89937" y="57932"/>
                    <a:pt x="90943" y="58315"/>
                    <a:pt x="91719" y="59073"/>
                  </a:cubicBezTo>
                  <a:cubicBezTo>
                    <a:pt x="93240" y="60560"/>
                    <a:pt x="93350" y="62938"/>
                    <a:pt x="91957" y="64578"/>
                  </a:cubicBezTo>
                  <a:cubicBezTo>
                    <a:pt x="91677" y="64909"/>
                    <a:pt x="91354" y="65198"/>
                    <a:pt x="91057" y="65512"/>
                  </a:cubicBezTo>
                  <a:cubicBezTo>
                    <a:pt x="84541" y="72308"/>
                    <a:pt x="81746" y="80404"/>
                    <a:pt x="82808" y="89740"/>
                  </a:cubicBezTo>
                  <a:cubicBezTo>
                    <a:pt x="83564" y="96357"/>
                    <a:pt x="86410" y="102049"/>
                    <a:pt x="91108" y="106789"/>
                  </a:cubicBezTo>
                  <a:cubicBezTo>
                    <a:pt x="94735" y="110442"/>
                    <a:pt x="98388" y="114069"/>
                    <a:pt x="102024" y="117713"/>
                  </a:cubicBezTo>
                  <a:cubicBezTo>
                    <a:pt x="102372" y="118061"/>
                    <a:pt x="102712" y="118427"/>
                    <a:pt x="103060" y="118783"/>
                  </a:cubicBezTo>
                  <a:lnTo>
                    <a:pt x="103060" y="20328"/>
                  </a:lnTo>
                  <a:cubicBezTo>
                    <a:pt x="102763" y="20642"/>
                    <a:pt x="102482" y="20965"/>
                    <a:pt x="102177" y="21271"/>
                  </a:cubicBezTo>
                  <a:cubicBezTo>
                    <a:pt x="90700" y="32748"/>
                    <a:pt x="79215" y="44224"/>
                    <a:pt x="67738" y="55701"/>
                  </a:cubicBezTo>
                  <a:cubicBezTo>
                    <a:pt x="67475" y="55964"/>
                    <a:pt x="67237" y="56253"/>
                    <a:pt x="66923" y="56431"/>
                  </a:cubicBezTo>
                  <a:cubicBezTo>
                    <a:pt x="66849" y="56473"/>
                    <a:pt x="66748" y="56492"/>
                    <a:pt x="66641" y="56492"/>
                  </a:cubicBezTo>
                  <a:cubicBezTo>
                    <a:pt x="66489" y="56492"/>
                    <a:pt x="66324" y="56454"/>
                    <a:pt x="66209" y="56389"/>
                  </a:cubicBezTo>
                  <a:cubicBezTo>
                    <a:pt x="65912" y="56227"/>
                    <a:pt x="65870" y="55888"/>
                    <a:pt x="66065" y="55607"/>
                  </a:cubicBezTo>
                  <a:cubicBezTo>
                    <a:pt x="66269" y="55318"/>
                    <a:pt x="66541" y="55064"/>
                    <a:pt x="66795" y="54800"/>
                  </a:cubicBezTo>
                  <a:cubicBezTo>
                    <a:pt x="75715" y="45881"/>
                    <a:pt x="84643" y="36961"/>
                    <a:pt x="93563" y="28041"/>
                  </a:cubicBezTo>
                  <a:cubicBezTo>
                    <a:pt x="96731" y="24873"/>
                    <a:pt x="99891" y="21704"/>
                    <a:pt x="103060" y="18536"/>
                  </a:cubicBezTo>
                  <a:lnTo>
                    <a:pt x="103060" y="5377"/>
                  </a:lnTo>
                  <a:cubicBezTo>
                    <a:pt x="101208" y="7331"/>
                    <a:pt x="99416" y="9344"/>
                    <a:pt x="97479" y="11205"/>
                  </a:cubicBezTo>
                  <a:cubicBezTo>
                    <a:pt x="96011" y="12617"/>
                    <a:pt x="94126" y="13316"/>
                    <a:pt x="92230" y="13316"/>
                  </a:cubicBezTo>
                  <a:cubicBezTo>
                    <a:pt x="90363" y="13316"/>
                    <a:pt x="88484" y="12638"/>
                    <a:pt x="86979" y="11298"/>
                  </a:cubicBezTo>
                  <a:cubicBezTo>
                    <a:pt x="86283" y="10678"/>
                    <a:pt x="85629" y="10007"/>
                    <a:pt x="84966" y="9361"/>
                  </a:cubicBezTo>
                  <a:cubicBezTo>
                    <a:pt x="83106" y="7560"/>
                    <a:pt x="80879" y="6660"/>
                    <a:pt x="78653" y="6660"/>
                  </a:cubicBezTo>
                  <a:cubicBezTo>
                    <a:pt x="76385" y="6660"/>
                    <a:pt x="74118" y="7594"/>
                    <a:pt x="72241" y="9463"/>
                  </a:cubicBezTo>
                  <a:cubicBezTo>
                    <a:pt x="68265" y="13422"/>
                    <a:pt x="64298" y="17397"/>
                    <a:pt x="60339" y="21373"/>
                  </a:cubicBezTo>
                  <a:cubicBezTo>
                    <a:pt x="59660" y="22053"/>
                    <a:pt x="58912" y="22545"/>
                    <a:pt x="57910" y="22579"/>
                  </a:cubicBezTo>
                  <a:cubicBezTo>
                    <a:pt x="57872" y="22580"/>
                    <a:pt x="57834" y="22581"/>
                    <a:pt x="57796" y="22581"/>
                  </a:cubicBezTo>
                  <a:cubicBezTo>
                    <a:pt x="56459" y="22581"/>
                    <a:pt x="55438" y="21993"/>
                    <a:pt x="54826" y="20787"/>
                  </a:cubicBezTo>
                  <a:cubicBezTo>
                    <a:pt x="54181" y="19504"/>
                    <a:pt x="54359" y="18255"/>
                    <a:pt x="55285" y="17168"/>
                  </a:cubicBezTo>
                  <a:cubicBezTo>
                    <a:pt x="55829" y="16539"/>
                    <a:pt x="56449" y="15979"/>
                    <a:pt x="57035" y="15393"/>
                  </a:cubicBezTo>
                  <a:cubicBezTo>
                    <a:pt x="57969" y="14450"/>
                    <a:pt x="58912" y="13507"/>
                    <a:pt x="59847" y="12572"/>
                  </a:cubicBezTo>
                  <a:cubicBezTo>
                    <a:pt x="60263" y="12165"/>
                    <a:pt x="60569" y="11706"/>
                    <a:pt x="60603" y="11103"/>
                  </a:cubicBezTo>
                  <a:cubicBezTo>
                    <a:pt x="60645" y="10262"/>
                    <a:pt x="60314" y="9608"/>
                    <a:pt x="59583" y="9200"/>
                  </a:cubicBezTo>
                  <a:cubicBezTo>
                    <a:pt x="59249" y="9011"/>
                    <a:pt x="58907" y="8917"/>
                    <a:pt x="58567" y="8917"/>
                  </a:cubicBezTo>
                  <a:cubicBezTo>
                    <a:pt x="58175" y="8917"/>
                    <a:pt x="57786" y="9043"/>
                    <a:pt x="57417" y="9293"/>
                  </a:cubicBezTo>
                  <a:cubicBezTo>
                    <a:pt x="57120" y="9497"/>
                    <a:pt x="56873" y="9778"/>
                    <a:pt x="56619" y="10041"/>
                  </a:cubicBezTo>
                  <a:cubicBezTo>
                    <a:pt x="52346" y="14305"/>
                    <a:pt x="48064" y="18578"/>
                    <a:pt x="43800" y="22860"/>
                  </a:cubicBezTo>
                  <a:cubicBezTo>
                    <a:pt x="42579" y="24081"/>
                    <a:pt x="41149" y="24781"/>
                    <a:pt x="39417" y="24781"/>
                  </a:cubicBezTo>
                  <a:cubicBezTo>
                    <a:pt x="39366" y="24781"/>
                    <a:pt x="39315" y="24781"/>
                    <a:pt x="39264" y="24779"/>
                  </a:cubicBezTo>
                  <a:cubicBezTo>
                    <a:pt x="36851" y="24712"/>
                    <a:pt x="35050" y="23599"/>
                    <a:pt x="33971" y="21475"/>
                  </a:cubicBezTo>
                  <a:cubicBezTo>
                    <a:pt x="32867" y="19309"/>
                    <a:pt x="33105" y="17168"/>
                    <a:pt x="34507" y="15180"/>
                  </a:cubicBezTo>
                  <a:cubicBezTo>
                    <a:pt x="34787" y="14773"/>
                    <a:pt x="35152" y="14424"/>
                    <a:pt x="35500" y="14067"/>
                  </a:cubicBezTo>
                  <a:cubicBezTo>
                    <a:pt x="39884" y="9676"/>
                    <a:pt x="44276" y="5284"/>
                    <a:pt x="48667" y="892"/>
                  </a:cubicBezTo>
                  <a:cubicBezTo>
                    <a:pt x="48939" y="612"/>
                    <a:pt x="49186" y="297"/>
                    <a:pt x="494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14"/>
            <p:cNvSpPr/>
            <p:nvPr/>
          </p:nvSpPr>
          <p:spPr>
            <a:xfrm>
              <a:off x="2353750" y="745575"/>
              <a:ext cx="2715625" cy="1487300"/>
            </a:xfrm>
            <a:custGeom>
              <a:rect b="b" l="l" r="r" t="t"/>
              <a:pathLst>
                <a:path extrusionOk="0" h="59492" w="108625">
                  <a:moveTo>
                    <a:pt x="1" y="0"/>
                  </a:moveTo>
                  <a:cubicBezTo>
                    <a:pt x="3755" y="3755"/>
                    <a:pt x="7468" y="7560"/>
                    <a:pt x="11273" y="11264"/>
                  </a:cubicBezTo>
                  <a:cubicBezTo>
                    <a:pt x="14569" y="14458"/>
                    <a:pt x="18596" y="16183"/>
                    <a:pt x="23158" y="16472"/>
                  </a:cubicBezTo>
                  <a:cubicBezTo>
                    <a:pt x="23638" y="16503"/>
                    <a:pt x="24113" y="16518"/>
                    <a:pt x="24583" y="16518"/>
                  </a:cubicBezTo>
                  <a:cubicBezTo>
                    <a:pt x="29760" y="16518"/>
                    <a:pt x="34283" y="14632"/>
                    <a:pt x="38092" y="10924"/>
                  </a:cubicBezTo>
                  <a:cubicBezTo>
                    <a:pt x="39570" y="9489"/>
                    <a:pt x="41005" y="8019"/>
                    <a:pt x="42467" y="6567"/>
                  </a:cubicBezTo>
                  <a:cubicBezTo>
                    <a:pt x="43146" y="5887"/>
                    <a:pt x="43809" y="5173"/>
                    <a:pt x="44522" y="4536"/>
                  </a:cubicBezTo>
                  <a:cubicBezTo>
                    <a:pt x="45193" y="3941"/>
                    <a:pt x="45939" y="3633"/>
                    <a:pt x="46725" y="3633"/>
                  </a:cubicBezTo>
                  <a:cubicBezTo>
                    <a:pt x="47182" y="3633"/>
                    <a:pt x="47654" y="3737"/>
                    <a:pt x="48133" y="3950"/>
                  </a:cubicBezTo>
                  <a:cubicBezTo>
                    <a:pt x="49458" y="4536"/>
                    <a:pt x="50188" y="5581"/>
                    <a:pt x="50273" y="7051"/>
                  </a:cubicBezTo>
                  <a:cubicBezTo>
                    <a:pt x="50333" y="8232"/>
                    <a:pt x="49806" y="9140"/>
                    <a:pt x="48991" y="9956"/>
                  </a:cubicBezTo>
                  <a:cubicBezTo>
                    <a:pt x="42526" y="16404"/>
                    <a:pt x="36044" y="22843"/>
                    <a:pt x="29614" y="29324"/>
                  </a:cubicBezTo>
                  <a:cubicBezTo>
                    <a:pt x="25103" y="33894"/>
                    <a:pt x="23447" y="39391"/>
                    <a:pt x="24755" y="45677"/>
                  </a:cubicBezTo>
                  <a:cubicBezTo>
                    <a:pt x="26345" y="53326"/>
                    <a:pt x="33179" y="59491"/>
                    <a:pt x="41944" y="59491"/>
                  </a:cubicBezTo>
                  <a:cubicBezTo>
                    <a:pt x="42027" y="59491"/>
                    <a:pt x="42111" y="59491"/>
                    <a:pt x="42195" y="59489"/>
                  </a:cubicBezTo>
                  <a:cubicBezTo>
                    <a:pt x="46986" y="59421"/>
                    <a:pt x="51097" y="57612"/>
                    <a:pt x="54504" y="54214"/>
                  </a:cubicBezTo>
                  <a:cubicBezTo>
                    <a:pt x="72326" y="36392"/>
                    <a:pt x="90148" y="18570"/>
                    <a:pt x="107979" y="748"/>
                  </a:cubicBezTo>
                  <a:cubicBezTo>
                    <a:pt x="108208" y="510"/>
                    <a:pt x="108412" y="246"/>
                    <a:pt x="108625" y="0"/>
                  </a:cubicBezTo>
                  <a:lnTo>
                    <a:pt x="94676" y="0"/>
                  </a:lnTo>
                  <a:cubicBezTo>
                    <a:pt x="94430" y="272"/>
                    <a:pt x="94200" y="552"/>
                    <a:pt x="93937" y="807"/>
                  </a:cubicBezTo>
                  <a:cubicBezTo>
                    <a:pt x="86410" y="8342"/>
                    <a:pt x="78876" y="15877"/>
                    <a:pt x="71341" y="23403"/>
                  </a:cubicBezTo>
                  <a:cubicBezTo>
                    <a:pt x="71111" y="23641"/>
                    <a:pt x="70882" y="23921"/>
                    <a:pt x="70602" y="24057"/>
                  </a:cubicBezTo>
                  <a:cubicBezTo>
                    <a:pt x="70522" y="24095"/>
                    <a:pt x="70409" y="24114"/>
                    <a:pt x="70294" y="24114"/>
                  </a:cubicBezTo>
                  <a:cubicBezTo>
                    <a:pt x="70125" y="24114"/>
                    <a:pt x="69954" y="24074"/>
                    <a:pt x="69888" y="23998"/>
                  </a:cubicBezTo>
                  <a:cubicBezTo>
                    <a:pt x="69744" y="23811"/>
                    <a:pt x="69693" y="23429"/>
                    <a:pt x="69786" y="23208"/>
                  </a:cubicBezTo>
                  <a:cubicBezTo>
                    <a:pt x="69905" y="22919"/>
                    <a:pt x="70202" y="22707"/>
                    <a:pt x="70440" y="22469"/>
                  </a:cubicBezTo>
                  <a:cubicBezTo>
                    <a:pt x="77644" y="15265"/>
                    <a:pt x="84847" y="8062"/>
                    <a:pt x="92051" y="858"/>
                  </a:cubicBezTo>
                  <a:cubicBezTo>
                    <a:pt x="92331" y="578"/>
                    <a:pt x="92603" y="289"/>
                    <a:pt x="92875" y="0"/>
                  </a:cubicBezTo>
                  <a:lnTo>
                    <a:pt x="73150" y="0"/>
                  </a:lnTo>
                  <a:cubicBezTo>
                    <a:pt x="72938" y="255"/>
                    <a:pt x="72759" y="527"/>
                    <a:pt x="72530" y="756"/>
                  </a:cubicBezTo>
                  <a:cubicBezTo>
                    <a:pt x="62319" y="10967"/>
                    <a:pt x="52117" y="21178"/>
                    <a:pt x="41906" y="31380"/>
                  </a:cubicBezTo>
                  <a:cubicBezTo>
                    <a:pt x="41694" y="31592"/>
                    <a:pt x="41490" y="31813"/>
                    <a:pt x="41252" y="31983"/>
                  </a:cubicBezTo>
                  <a:cubicBezTo>
                    <a:pt x="41129" y="32071"/>
                    <a:pt x="41001" y="32116"/>
                    <a:pt x="40875" y="32116"/>
                  </a:cubicBezTo>
                  <a:cubicBezTo>
                    <a:pt x="40722" y="32116"/>
                    <a:pt x="40571" y="32050"/>
                    <a:pt x="40436" y="31915"/>
                  </a:cubicBezTo>
                  <a:cubicBezTo>
                    <a:pt x="40190" y="31660"/>
                    <a:pt x="40181" y="31371"/>
                    <a:pt x="40385" y="31108"/>
                  </a:cubicBezTo>
                  <a:cubicBezTo>
                    <a:pt x="40589" y="30845"/>
                    <a:pt x="40836" y="30615"/>
                    <a:pt x="41065" y="30378"/>
                  </a:cubicBezTo>
                  <a:cubicBezTo>
                    <a:pt x="50876" y="20575"/>
                    <a:pt x="60688" y="10763"/>
                    <a:pt x="70491" y="951"/>
                  </a:cubicBezTo>
                  <a:cubicBezTo>
                    <a:pt x="70797" y="654"/>
                    <a:pt x="71069" y="323"/>
                    <a:pt x="7134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14"/>
            <p:cNvSpPr/>
            <p:nvPr/>
          </p:nvSpPr>
          <p:spPr>
            <a:xfrm>
              <a:off x="4505925" y="1853500"/>
              <a:ext cx="224925" cy="225575"/>
            </a:xfrm>
            <a:custGeom>
              <a:rect b="b" l="l" r="r" t="t"/>
              <a:pathLst>
                <a:path extrusionOk="0" h="9023" w="8997">
                  <a:moveTo>
                    <a:pt x="4498" y="1"/>
                  </a:moveTo>
                  <a:cubicBezTo>
                    <a:pt x="2048" y="1"/>
                    <a:pt x="26" y="2024"/>
                    <a:pt x="18" y="4486"/>
                  </a:cubicBezTo>
                  <a:cubicBezTo>
                    <a:pt x="1" y="6975"/>
                    <a:pt x="2005" y="9005"/>
                    <a:pt x="4477" y="9022"/>
                  </a:cubicBezTo>
                  <a:cubicBezTo>
                    <a:pt x="4493" y="9022"/>
                    <a:pt x="4508" y="9022"/>
                    <a:pt x="4523" y="9022"/>
                  </a:cubicBezTo>
                  <a:cubicBezTo>
                    <a:pt x="6958" y="9022"/>
                    <a:pt x="8971" y="7002"/>
                    <a:pt x="8988" y="4537"/>
                  </a:cubicBezTo>
                  <a:cubicBezTo>
                    <a:pt x="8997" y="2056"/>
                    <a:pt x="7000" y="26"/>
                    <a:pt x="4528" y="1"/>
                  </a:cubicBezTo>
                  <a:cubicBezTo>
                    <a:pt x="4518" y="1"/>
                    <a:pt x="4508" y="1"/>
                    <a:pt x="44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9" name="Google Shape;309;p14"/>
          <p:cNvSpPr txBox="1"/>
          <p:nvPr>
            <p:ph type="title"/>
          </p:nvPr>
        </p:nvSpPr>
        <p:spPr>
          <a:xfrm>
            <a:off x="1264650" y="2321313"/>
            <a:ext cx="6614700" cy="85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10" name="Google Shape;310;p14"/>
          <p:cNvSpPr txBox="1"/>
          <p:nvPr>
            <p:ph hasCustomPrompt="1" idx="2" type="title"/>
          </p:nvPr>
        </p:nvSpPr>
        <p:spPr>
          <a:xfrm>
            <a:off x="3865950" y="1479513"/>
            <a:ext cx="1412100" cy="841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56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11" name="Google Shape;311;p14"/>
          <p:cNvSpPr txBox="1"/>
          <p:nvPr>
            <p:ph idx="1" type="subTitle"/>
          </p:nvPr>
        </p:nvSpPr>
        <p:spPr>
          <a:xfrm>
            <a:off x="1264650" y="3288988"/>
            <a:ext cx="6614700" cy="3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312" name="Google Shape;312;p14"/>
          <p:cNvGrpSpPr/>
          <p:nvPr/>
        </p:nvGrpSpPr>
        <p:grpSpPr>
          <a:xfrm rot="10800000">
            <a:off x="-650175" y="4605100"/>
            <a:ext cx="1633375" cy="237275"/>
            <a:chOff x="1263450" y="3868700"/>
            <a:chExt cx="1633375" cy="237275"/>
          </a:xfrm>
        </p:grpSpPr>
        <p:sp>
          <p:nvSpPr>
            <p:cNvPr id="313" name="Google Shape;313;p14"/>
            <p:cNvSpPr/>
            <p:nvPr/>
          </p:nvSpPr>
          <p:spPr>
            <a:xfrm>
              <a:off x="1263450" y="3871050"/>
              <a:ext cx="249125" cy="234925"/>
            </a:xfrm>
            <a:custGeom>
              <a:rect b="b" l="l" r="r" t="t"/>
              <a:pathLst>
                <a:path extrusionOk="0" h="9397" w="9965">
                  <a:moveTo>
                    <a:pt x="7668" y="1"/>
                  </a:moveTo>
                  <a:cubicBezTo>
                    <a:pt x="7208" y="1"/>
                    <a:pt x="6784" y="184"/>
                    <a:pt x="6414" y="543"/>
                  </a:cubicBezTo>
                  <a:cubicBezTo>
                    <a:pt x="5913" y="1036"/>
                    <a:pt x="5428" y="1563"/>
                    <a:pt x="4927" y="2089"/>
                  </a:cubicBezTo>
                  <a:cubicBezTo>
                    <a:pt x="4409" y="1563"/>
                    <a:pt x="3959" y="1112"/>
                    <a:pt x="3517" y="671"/>
                  </a:cubicBezTo>
                  <a:cubicBezTo>
                    <a:pt x="3074" y="232"/>
                    <a:pt x="2547" y="11"/>
                    <a:pt x="2035" y="11"/>
                  </a:cubicBezTo>
                  <a:cubicBezTo>
                    <a:pt x="1574" y="11"/>
                    <a:pt x="1127" y="190"/>
                    <a:pt x="765" y="552"/>
                  </a:cubicBezTo>
                  <a:cubicBezTo>
                    <a:pt x="0" y="1308"/>
                    <a:pt x="34" y="2472"/>
                    <a:pt x="867" y="3296"/>
                  </a:cubicBezTo>
                  <a:cubicBezTo>
                    <a:pt x="1325" y="3754"/>
                    <a:pt x="1801" y="4179"/>
                    <a:pt x="2353" y="4697"/>
                  </a:cubicBezTo>
                  <a:cubicBezTo>
                    <a:pt x="1801" y="5215"/>
                    <a:pt x="1317" y="5649"/>
                    <a:pt x="867" y="6099"/>
                  </a:cubicBezTo>
                  <a:cubicBezTo>
                    <a:pt x="34" y="6931"/>
                    <a:pt x="0" y="8095"/>
                    <a:pt x="765" y="8851"/>
                  </a:cubicBezTo>
                  <a:cubicBezTo>
                    <a:pt x="1126" y="9212"/>
                    <a:pt x="1572" y="9392"/>
                    <a:pt x="2031" y="9392"/>
                  </a:cubicBezTo>
                  <a:cubicBezTo>
                    <a:pt x="2544" y="9392"/>
                    <a:pt x="3073" y="9168"/>
                    <a:pt x="3517" y="8724"/>
                  </a:cubicBezTo>
                  <a:cubicBezTo>
                    <a:pt x="3967" y="8274"/>
                    <a:pt x="4401" y="7806"/>
                    <a:pt x="4919" y="7271"/>
                  </a:cubicBezTo>
                  <a:cubicBezTo>
                    <a:pt x="5174" y="7569"/>
                    <a:pt x="5360" y="7806"/>
                    <a:pt x="5564" y="8019"/>
                  </a:cubicBezTo>
                  <a:cubicBezTo>
                    <a:pt x="6487" y="8946"/>
                    <a:pt x="7219" y="9397"/>
                    <a:pt x="7863" y="9397"/>
                  </a:cubicBezTo>
                  <a:cubicBezTo>
                    <a:pt x="8274" y="9397"/>
                    <a:pt x="8649" y="9212"/>
                    <a:pt x="9013" y="8851"/>
                  </a:cubicBezTo>
                  <a:cubicBezTo>
                    <a:pt x="9965" y="7908"/>
                    <a:pt x="9735" y="6906"/>
                    <a:pt x="8223" y="5394"/>
                  </a:cubicBezTo>
                  <a:cubicBezTo>
                    <a:pt x="8002" y="5173"/>
                    <a:pt x="7773" y="4969"/>
                    <a:pt x="7450" y="4672"/>
                  </a:cubicBezTo>
                  <a:cubicBezTo>
                    <a:pt x="8011" y="4154"/>
                    <a:pt x="8512" y="3703"/>
                    <a:pt x="8996" y="3228"/>
                  </a:cubicBezTo>
                  <a:cubicBezTo>
                    <a:pt x="9446" y="2777"/>
                    <a:pt x="9659" y="2225"/>
                    <a:pt x="9548" y="1597"/>
                  </a:cubicBezTo>
                  <a:cubicBezTo>
                    <a:pt x="9421" y="866"/>
                    <a:pt x="9005" y="348"/>
                    <a:pt x="8300" y="110"/>
                  </a:cubicBezTo>
                  <a:cubicBezTo>
                    <a:pt x="8083" y="37"/>
                    <a:pt x="7872" y="1"/>
                    <a:pt x="76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14"/>
            <p:cNvSpPr/>
            <p:nvPr/>
          </p:nvSpPr>
          <p:spPr>
            <a:xfrm>
              <a:off x="2664025" y="4040500"/>
              <a:ext cx="65225" cy="65025"/>
            </a:xfrm>
            <a:custGeom>
              <a:rect b="b" l="l" r="r" t="t"/>
              <a:pathLst>
                <a:path extrusionOk="0" h="2601" w="2609">
                  <a:moveTo>
                    <a:pt x="1309" y="1"/>
                  </a:moveTo>
                  <a:cubicBezTo>
                    <a:pt x="578" y="1"/>
                    <a:pt x="18" y="553"/>
                    <a:pt x="9" y="1283"/>
                  </a:cubicBezTo>
                  <a:cubicBezTo>
                    <a:pt x="1" y="2005"/>
                    <a:pt x="561" y="2591"/>
                    <a:pt x="1275" y="2600"/>
                  </a:cubicBezTo>
                  <a:cubicBezTo>
                    <a:pt x="1285" y="2600"/>
                    <a:pt x="1296" y="2600"/>
                    <a:pt x="1306" y="2600"/>
                  </a:cubicBezTo>
                  <a:cubicBezTo>
                    <a:pt x="2031" y="2600"/>
                    <a:pt x="2609" y="2020"/>
                    <a:pt x="2600" y="1292"/>
                  </a:cubicBezTo>
                  <a:cubicBezTo>
                    <a:pt x="2600" y="570"/>
                    <a:pt x="2031" y="9"/>
                    <a:pt x="130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14"/>
            <p:cNvSpPr/>
            <p:nvPr/>
          </p:nvSpPr>
          <p:spPr>
            <a:xfrm>
              <a:off x="1652725" y="4040500"/>
              <a:ext cx="65000" cy="65025"/>
            </a:xfrm>
            <a:custGeom>
              <a:rect b="b" l="l" r="r" t="t"/>
              <a:pathLst>
                <a:path extrusionOk="0" h="2601" w="2600">
                  <a:moveTo>
                    <a:pt x="1301" y="0"/>
                  </a:moveTo>
                  <a:cubicBezTo>
                    <a:pt x="561" y="0"/>
                    <a:pt x="0" y="564"/>
                    <a:pt x="0" y="1300"/>
                  </a:cubicBezTo>
                  <a:cubicBezTo>
                    <a:pt x="0" y="2022"/>
                    <a:pt x="561" y="2600"/>
                    <a:pt x="1283" y="2600"/>
                  </a:cubicBezTo>
                  <a:cubicBezTo>
                    <a:pt x="1288" y="2600"/>
                    <a:pt x="1293" y="2600"/>
                    <a:pt x="1299" y="2600"/>
                  </a:cubicBezTo>
                  <a:cubicBezTo>
                    <a:pt x="2005" y="2600"/>
                    <a:pt x="2583" y="2034"/>
                    <a:pt x="2591" y="1326"/>
                  </a:cubicBezTo>
                  <a:cubicBezTo>
                    <a:pt x="2600" y="595"/>
                    <a:pt x="2048" y="18"/>
                    <a:pt x="1334" y="1"/>
                  </a:cubicBezTo>
                  <a:cubicBezTo>
                    <a:pt x="1323" y="0"/>
                    <a:pt x="1312" y="0"/>
                    <a:pt x="13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14"/>
            <p:cNvSpPr/>
            <p:nvPr/>
          </p:nvSpPr>
          <p:spPr>
            <a:xfrm>
              <a:off x="2830525" y="4040500"/>
              <a:ext cx="65650" cy="65025"/>
            </a:xfrm>
            <a:custGeom>
              <a:rect b="b" l="l" r="r" t="t"/>
              <a:pathLst>
                <a:path extrusionOk="0" h="2601" w="2626">
                  <a:moveTo>
                    <a:pt x="1326" y="0"/>
                  </a:moveTo>
                  <a:cubicBezTo>
                    <a:pt x="603" y="0"/>
                    <a:pt x="35" y="533"/>
                    <a:pt x="18" y="1258"/>
                  </a:cubicBezTo>
                  <a:cubicBezTo>
                    <a:pt x="1" y="2005"/>
                    <a:pt x="570" y="2600"/>
                    <a:pt x="1300" y="2600"/>
                  </a:cubicBezTo>
                  <a:cubicBezTo>
                    <a:pt x="1306" y="2600"/>
                    <a:pt x="1311" y="2600"/>
                    <a:pt x="1316" y="2600"/>
                  </a:cubicBezTo>
                  <a:cubicBezTo>
                    <a:pt x="2022" y="2600"/>
                    <a:pt x="2600" y="2026"/>
                    <a:pt x="2617" y="1317"/>
                  </a:cubicBezTo>
                  <a:cubicBezTo>
                    <a:pt x="2626" y="604"/>
                    <a:pt x="2056" y="18"/>
                    <a:pt x="1343" y="1"/>
                  </a:cubicBezTo>
                  <a:cubicBezTo>
                    <a:pt x="1337" y="0"/>
                    <a:pt x="1331" y="0"/>
                    <a:pt x="13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14"/>
            <p:cNvSpPr/>
            <p:nvPr/>
          </p:nvSpPr>
          <p:spPr>
            <a:xfrm>
              <a:off x="1819000" y="3868700"/>
              <a:ext cx="65450" cy="65025"/>
            </a:xfrm>
            <a:custGeom>
              <a:rect b="b" l="l" r="r" t="t"/>
              <a:pathLst>
                <a:path extrusionOk="0" h="2601" w="2618">
                  <a:moveTo>
                    <a:pt x="1309" y="0"/>
                  </a:moveTo>
                  <a:cubicBezTo>
                    <a:pt x="561" y="9"/>
                    <a:pt x="1" y="586"/>
                    <a:pt x="18" y="1342"/>
                  </a:cubicBezTo>
                  <a:cubicBezTo>
                    <a:pt x="34" y="2054"/>
                    <a:pt x="595" y="2600"/>
                    <a:pt x="1302" y="2600"/>
                  </a:cubicBezTo>
                  <a:cubicBezTo>
                    <a:pt x="1313" y="2600"/>
                    <a:pt x="1324" y="2600"/>
                    <a:pt x="1334" y="2600"/>
                  </a:cubicBezTo>
                  <a:cubicBezTo>
                    <a:pt x="2048" y="2591"/>
                    <a:pt x="2617" y="2005"/>
                    <a:pt x="2617" y="1291"/>
                  </a:cubicBezTo>
                  <a:cubicBezTo>
                    <a:pt x="2609" y="569"/>
                    <a:pt x="2031" y="0"/>
                    <a:pt x="13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14"/>
            <p:cNvSpPr/>
            <p:nvPr/>
          </p:nvSpPr>
          <p:spPr>
            <a:xfrm>
              <a:off x="2156475" y="3868900"/>
              <a:ext cx="65200" cy="64800"/>
            </a:xfrm>
            <a:custGeom>
              <a:rect b="b" l="l" r="r" t="t"/>
              <a:pathLst>
                <a:path extrusionOk="0" h="2592" w="2608">
                  <a:moveTo>
                    <a:pt x="1311" y="0"/>
                  </a:moveTo>
                  <a:cubicBezTo>
                    <a:pt x="578" y="0"/>
                    <a:pt x="0" y="580"/>
                    <a:pt x="0" y="1300"/>
                  </a:cubicBezTo>
                  <a:cubicBezTo>
                    <a:pt x="0" y="2005"/>
                    <a:pt x="578" y="2592"/>
                    <a:pt x="1300" y="2592"/>
                  </a:cubicBezTo>
                  <a:cubicBezTo>
                    <a:pt x="1305" y="2592"/>
                    <a:pt x="1310" y="2592"/>
                    <a:pt x="1316" y="2592"/>
                  </a:cubicBezTo>
                  <a:cubicBezTo>
                    <a:pt x="2022" y="2592"/>
                    <a:pt x="2591" y="2034"/>
                    <a:pt x="2599" y="1317"/>
                  </a:cubicBezTo>
                  <a:cubicBezTo>
                    <a:pt x="2608" y="587"/>
                    <a:pt x="2056" y="9"/>
                    <a:pt x="1342" y="1"/>
                  </a:cubicBezTo>
                  <a:cubicBezTo>
                    <a:pt x="1332" y="0"/>
                    <a:pt x="1321" y="0"/>
                    <a:pt x="13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14"/>
            <p:cNvSpPr/>
            <p:nvPr/>
          </p:nvSpPr>
          <p:spPr>
            <a:xfrm>
              <a:off x="2830525" y="3868850"/>
              <a:ext cx="66300" cy="64900"/>
            </a:xfrm>
            <a:custGeom>
              <a:rect b="b" l="l" r="r" t="t"/>
              <a:pathLst>
                <a:path extrusionOk="0" h="2596" w="2652">
                  <a:moveTo>
                    <a:pt x="1312" y="0"/>
                  </a:moveTo>
                  <a:cubicBezTo>
                    <a:pt x="603" y="0"/>
                    <a:pt x="42" y="531"/>
                    <a:pt x="18" y="1251"/>
                  </a:cubicBezTo>
                  <a:cubicBezTo>
                    <a:pt x="1" y="1982"/>
                    <a:pt x="536" y="2568"/>
                    <a:pt x="1249" y="2594"/>
                  </a:cubicBezTo>
                  <a:cubicBezTo>
                    <a:pt x="1271" y="2595"/>
                    <a:pt x="1292" y="2595"/>
                    <a:pt x="1314" y="2595"/>
                  </a:cubicBezTo>
                  <a:cubicBezTo>
                    <a:pt x="2007" y="2595"/>
                    <a:pt x="2576" y="2063"/>
                    <a:pt x="2609" y="1370"/>
                  </a:cubicBezTo>
                  <a:cubicBezTo>
                    <a:pt x="2651" y="657"/>
                    <a:pt x="2107" y="37"/>
                    <a:pt x="1394" y="3"/>
                  </a:cubicBezTo>
                  <a:cubicBezTo>
                    <a:pt x="1366" y="1"/>
                    <a:pt x="1339" y="0"/>
                    <a:pt x="1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14"/>
            <p:cNvSpPr/>
            <p:nvPr/>
          </p:nvSpPr>
          <p:spPr>
            <a:xfrm>
              <a:off x="1819000" y="4040500"/>
              <a:ext cx="65450" cy="65025"/>
            </a:xfrm>
            <a:custGeom>
              <a:rect b="b" l="l" r="r" t="t"/>
              <a:pathLst>
                <a:path extrusionOk="0" h="2601" w="2618">
                  <a:moveTo>
                    <a:pt x="1299" y="0"/>
                  </a:moveTo>
                  <a:cubicBezTo>
                    <a:pt x="1288" y="0"/>
                    <a:pt x="1277" y="0"/>
                    <a:pt x="1266" y="1"/>
                  </a:cubicBezTo>
                  <a:cubicBezTo>
                    <a:pt x="544" y="18"/>
                    <a:pt x="1" y="595"/>
                    <a:pt x="18" y="1326"/>
                  </a:cubicBezTo>
                  <a:cubicBezTo>
                    <a:pt x="26" y="2042"/>
                    <a:pt x="604" y="2600"/>
                    <a:pt x="1310" y="2600"/>
                  </a:cubicBezTo>
                  <a:cubicBezTo>
                    <a:pt x="1315" y="2600"/>
                    <a:pt x="1321" y="2600"/>
                    <a:pt x="1326" y="2600"/>
                  </a:cubicBezTo>
                  <a:cubicBezTo>
                    <a:pt x="2039" y="2591"/>
                    <a:pt x="2617" y="2005"/>
                    <a:pt x="2617" y="1292"/>
                  </a:cubicBezTo>
                  <a:cubicBezTo>
                    <a:pt x="2609" y="563"/>
                    <a:pt x="2031" y="0"/>
                    <a:pt x="12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14"/>
            <p:cNvSpPr/>
            <p:nvPr/>
          </p:nvSpPr>
          <p:spPr>
            <a:xfrm>
              <a:off x="2156475" y="4040500"/>
              <a:ext cx="65200" cy="65025"/>
            </a:xfrm>
            <a:custGeom>
              <a:rect b="b" l="l" r="r" t="t"/>
              <a:pathLst>
                <a:path extrusionOk="0" h="2601" w="2608">
                  <a:moveTo>
                    <a:pt x="1311" y="0"/>
                  </a:moveTo>
                  <a:cubicBezTo>
                    <a:pt x="578" y="0"/>
                    <a:pt x="0" y="580"/>
                    <a:pt x="0" y="1300"/>
                  </a:cubicBezTo>
                  <a:cubicBezTo>
                    <a:pt x="0" y="2005"/>
                    <a:pt x="586" y="2600"/>
                    <a:pt x="1291" y="2600"/>
                  </a:cubicBezTo>
                  <a:cubicBezTo>
                    <a:pt x="1297" y="2600"/>
                    <a:pt x="1302" y="2600"/>
                    <a:pt x="1307" y="2600"/>
                  </a:cubicBezTo>
                  <a:cubicBezTo>
                    <a:pt x="2022" y="2600"/>
                    <a:pt x="2591" y="2034"/>
                    <a:pt x="2599" y="1326"/>
                  </a:cubicBezTo>
                  <a:cubicBezTo>
                    <a:pt x="2608" y="587"/>
                    <a:pt x="2064" y="18"/>
                    <a:pt x="1342" y="1"/>
                  </a:cubicBezTo>
                  <a:cubicBezTo>
                    <a:pt x="1332" y="0"/>
                    <a:pt x="1321" y="0"/>
                    <a:pt x="13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14"/>
            <p:cNvSpPr/>
            <p:nvPr/>
          </p:nvSpPr>
          <p:spPr>
            <a:xfrm>
              <a:off x="2326150" y="4040500"/>
              <a:ext cx="65850" cy="65025"/>
            </a:xfrm>
            <a:custGeom>
              <a:rect b="b" l="l" r="r" t="t"/>
              <a:pathLst>
                <a:path extrusionOk="0" h="2601" w="2634">
                  <a:moveTo>
                    <a:pt x="1315" y="0"/>
                  </a:moveTo>
                  <a:cubicBezTo>
                    <a:pt x="1304" y="0"/>
                    <a:pt x="1294" y="0"/>
                    <a:pt x="1283" y="1"/>
                  </a:cubicBezTo>
                  <a:cubicBezTo>
                    <a:pt x="561" y="18"/>
                    <a:pt x="0" y="612"/>
                    <a:pt x="17" y="1326"/>
                  </a:cubicBezTo>
                  <a:cubicBezTo>
                    <a:pt x="34" y="2029"/>
                    <a:pt x="612" y="2600"/>
                    <a:pt x="1312" y="2600"/>
                  </a:cubicBezTo>
                  <a:cubicBezTo>
                    <a:pt x="1322" y="2600"/>
                    <a:pt x="1332" y="2600"/>
                    <a:pt x="1343" y="2600"/>
                  </a:cubicBezTo>
                  <a:cubicBezTo>
                    <a:pt x="2048" y="2591"/>
                    <a:pt x="2634" y="1997"/>
                    <a:pt x="2625" y="1292"/>
                  </a:cubicBezTo>
                  <a:cubicBezTo>
                    <a:pt x="2625" y="572"/>
                    <a:pt x="2039" y="0"/>
                    <a:pt x="13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14"/>
            <p:cNvSpPr/>
            <p:nvPr/>
          </p:nvSpPr>
          <p:spPr>
            <a:xfrm>
              <a:off x="1652300" y="3868700"/>
              <a:ext cx="65425" cy="65025"/>
            </a:xfrm>
            <a:custGeom>
              <a:rect b="b" l="l" r="r" t="t"/>
              <a:pathLst>
                <a:path extrusionOk="0" h="2601" w="2617">
                  <a:moveTo>
                    <a:pt x="1308" y="0"/>
                  </a:moveTo>
                  <a:cubicBezTo>
                    <a:pt x="569" y="0"/>
                    <a:pt x="0" y="586"/>
                    <a:pt x="17" y="1342"/>
                  </a:cubicBezTo>
                  <a:cubicBezTo>
                    <a:pt x="34" y="2045"/>
                    <a:pt x="595" y="2600"/>
                    <a:pt x="1302" y="2600"/>
                  </a:cubicBezTo>
                  <a:cubicBezTo>
                    <a:pt x="1313" y="2600"/>
                    <a:pt x="1323" y="2600"/>
                    <a:pt x="1334" y="2600"/>
                  </a:cubicBezTo>
                  <a:cubicBezTo>
                    <a:pt x="2048" y="2591"/>
                    <a:pt x="2617" y="2013"/>
                    <a:pt x="2608" y="1291"/>
                  </a:cubicBezTo>
                  <a:cubicBezTo>
                    <a:pt x="2600" y="569"/>
                    <a:pt x="2031" y="9"/>
                    <a:pt x="13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14"/>
            <p:cNvSpPr/>
            <p:nvPr/>
          </p:nvSpPr>
          <p:spPr>
            <a:xfrm>
              <a:off x="2492650" y="3868700"/>
              <a:ext cx="65850" cy="65000"/>
            </a:xfrm>
            <a:custGeom>
              <a:rect b="b" l="l" r="r" t="t"/>
              <a:pathLst>
                <a:path extrusionOk="0" h="2600" w="2634">
                  <a:moveTo>
                    <a:pt x="1343" y="0"/>
                  </a:moveTo>
                  <a:cubicBezTo>
                    <a:pt x="621" y="0"/>
                    <a:pt x="43" y="561"/>
                    <a:pt x="26" y="1274"/>
                  </a:cubicBezTo>
                  <a:cubicBezTo>
                    <a:pt x="1" y="2000"/>
                    <a:pt x="595" y="2600"/>
                    <a:pt x="1327" y="2600"/>
                  </a:cubicBezTo>
                  <a:cubicBezTo>
                    <a:pt x="1332" y="2600"/>
                    <a:pt x="1337" y="2600"/>
                    <a:pt x="1343" y="2600"/>
                  </a:cubicBezTo>
                  <a:cubicBezTo>
                    <a:pt x="2056" y="2600"/>
                    <a:pt x="2634" y="2022"/>
                    <a:pt x="2634" y="1300"/>
                  </a:cubicBezTo>
                  <a:cubicBezTo>
                    <a:pt x="2634" y="586"/>
                    <a:pt x="2056" y="9"/>
                    <a:pt x="13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14"/>
            <p:cNvSpPr/>
            <p:nvPr/>
          </p:nvSpPr>
          <p:spPr>
            <a:xfrm>
              <a:off x="2664025" y="3868700"/>
              <a:ext cx="65025" cy="65000"/>
            </a:xfrm>
            <a:custGeom>
              <a:rect b="b" l="l" r="r" t="t"/>
              <a:pathLst>
                <a:path extrusionOk="0" h="2600" w="2601">
                  <a:moveTo>
                    <a:pt x="1309" y="0"/>
                  </a:moveTo>
                  <a:cubicBezTo>
                    <a:pt x="587" y="0"/>
                    <a:pt x="18" y="561"/>
                    <a:pt x="9" y="1283"/>
                  </a:cubicBezTo>
                  <a:cubicBezTo>
                    <a:pt x="1" y="2005"/>
                    <a:pt x="553" y="2591"/>
                    <a:pt x="1266" y="2600"/>
                  </a:cubicBezTo>
                  <a:cubicBezTo>
                    <a:pt x="1277" y="2600"/>
                    <a:pt x="1288" y="2600"/>
                    <a:pt x="1299" y="2600"/>
                  </a:cubicBezTo>
                  <a:cubicBezTo>
                    <a:pt x="2031" y="2600"/>
                    <a:pt x="2600" y="2028"/>
                    <a:pt x="2600" y="1300"/>
                  </a:cubicBezTo>
                  <a:cubicBezTo>
                    <a:pt x="2600" y="578"/>
                    <a:pt x="2031" y="9"/>
                    <a:pt x="13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14"/>
            <p:cNvSpPr/>
            <p:nvPr/>
          </p:nvSpPr>
          <p:spPr>
            <a:xfrm>
              <a:off x="2493075" y="4040500"/>
              <a:ext cx="65850" cy="65025"/>
            </a:xfrm>
            <a:custGeom>
              <a:rect b="b" l="l" r="r" t="t"/>
              <a:pathLst>
                <a:path extrusionOk="0" h="2601" w="2634">
                  <a:moveTo>
                    <a:pt x="1327" y="0"/>
                  </a:moveTo>
                  <a:cubicBezTo>
                    <a:pt x="595" y="0"/>
                    <a:pt x="9" y="572"/>
                    <a:pt x="9" y="1292"/>
                  </a:cubicBezTo>
                  <a:cubicBezTo>
                    <a:pt x="0" y="1997"/>
                    <a:pt x="587" y="2591"/>
                    <a:pt x="1292" y="2600"/>
                  </a:cubicBezTo>
                  <a:cubicBezTo>
                    <a:pt x="1302" y="2600"/>
                    <a:pt x="1312" y="2600"/>
                    <a:pt x="1322" y="2600"/>
                  </a:cubicBezTo>
                  <a:cubicBezTo>
                    <a:pt x="2022" y="2600"/>
                    <a:pt x="2600" y="2029"/>
                    <a:pt x="2617" y="1326"/>
                  </a:cubicBezTo>
                  <a:cubicBezTo>
                    <a:pt x="2634" y="612"/>
                    <a:pt x="2073" y="18"/>
                    <a:pt x="1360" y="1"/>
                  </a:cubicBezTo>
                  <a:cubicBezTo>
                    <a:pt x="1349" y="0"/>
                    <a:pt x="1338" y="0"/>
                    <a:pt x="13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14"/>
            <p:cNvSpPr/>
            <p:nvPr/>
          </p:nvSpPr>
          <p:spPr>
            <a:xfrm>
              <a:off x="1989550" y="3868900"/>
              <a:ext cx="65425" cy="64800"/>
            </a:xfrm>
            <a:custGeom>
              <a:rect b="b" l="l" r="r" t="t"/>
              <a:pathLst>
                <a:path extrusionOk="0" h="2592" w="2617">
                  <a:moveTo>
                    <a:pt x="1311" y="0"/>
                  </a:moveTo>
                  <a:cubicBezTo>
                    <a:pt x="586" y="0"/>
                    <a:pt x="0" y="580"/>
                    <a:pt x="9" y="1300"/>
                  </a:cubicBezTo>
                  <a:cubicBezTo>
                    <a:pt x="17" y="2014"/>
                    <a:pt x="595" y="2592"/>
                    <a:pt x="1308" y="2592"/>
                  </a:cubicBezTo>
                  <a:cubicBezTo>
                    <a:pt x="1314" y="2592"/>
                    <a:pt x="1319" y="2592"/>
                    <a:pt x="1324" y="2592"/>
                  </a:cubicBezTo>
                  <a:cubicBezTo>
                    <a:pt x="2039" y="2592"/>
                    <a:pt x="2600" y="2026"/>
                    <a:pt x="2608" y="1309"/>
                  </a:cubicBezTo>
                  <a:cubicBezTo>
                    <a:pt x="2617" y="587"/>
                    <a:pt x="2064" y="9"/>
                    <a:pt x="1342" y="1"/>
                  </a:cubicBezTo>
                  <a:cubicBezTo>
                    <a:pt x="1332" y="0"/>
                    <a:pt x="1321" y="0"/>
                    <a:pt x="13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14"/>
            <p:cNvSpPr/>
            <p:nvPr/>
          </p:nvSpPr>
          <p:spPr>
            <a:xfrm>
              <a:off x="1989325" y="4040500"/>
              <a:ext cx="65650" cy="65025"/>
            </a:xfrm>
            <a:custGeom>
              <a:rect b="b" l="l" r="r" t="t"/>
              <a:pathLst>
                <a:path extrusionOk="0" h="2601" w="2626">
                  <a:moveTo>
                    <a:pt x="1327" y="0"/>
                  </a:moveTo>
                  <a:cubicBezTo>
                    <a:pt x="595" y="0"/>
                    <a:pt x="1" y="592"/>
                    <a:pt x="18" y="1317"/>
                  </a:cubicBezTo>
                  <a:cubicBezTo>
                    <a:pt x="26" y="2017"/>
                    <a:pt x="612" y="2600"/>
                    <a:pt x="1319" y="2600"/>
                  </a:cubicBezTo>
                  <a:cubicBezTo>
                    <a:pt x="1324" y="2600"/>
                    <a:pt x="1329" y="2600"/>
                    <a:pt x="1334" y="2600"/>
                  </a:cubicBezTo>
                  <a:cubicBezTo>
                    <a:pt x="2048" y="2600"/>
                    <a:pt x="2617" y="2022"/>
                    <a:pt x="2617" y="1300"/>
                  </a:cubicBezTo>
                  <a:cubicBezTo>
                    <a:pt x="2626" y="578"/>
                    <a:pt x="2065" y="9"/>
                    <a:pt x="1343" y="1"/>
                  </a:cubicBezTo>
                  <a:cubicBezTo>
                    <a:pt x="1338" y="0"/>
                    <a:pt x="1332" y="0"/>
                    <a:pt x="13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14"/>
            <p:cNvSpPr/>
            <p:nvPr/>
          </p:nvSpPr>
          <p:spPr>
            <a:xfrm>
              <a:off x="2326350" y="3868900"/>
              <a:ext cx="65875" cy="64800"/>
            </a:xfrm>
            <a:custGeom>
              <a:rect b="b" l="l" r="r" t="t"/>
              <a:pathLst>
                <a:path extrusionOk="0" h="2592" w="2635">
                  <a:moveTo>
                    <a:pt x="1323" y="0"/>
                  </a:moveTo>
                  <a:cubicBezTo>
                    <a:pt x="1313" y="0"/>
                    <a:pt x="1302" y="0"/>
                    <a:pt x="1292" y="1"/>
                  </a:cubicBezTo>
                  <a:cubicBezTo>
                    <a:pt x="579" y="9"/>
                    <a:pt x="1" y="595"/>
                    <a:pt x="9" y="1309"/>
                  </a:cubicBezTo>
                  <a:cubicBezTo>
                    <a:pt x="18" y="2017"/>
                    <a:pt x="596" y="2592"/>
                    <a:pt x="1302" y="2592"/>
                  </a:cubicBezTo>
                  <a:cubicBezTo>
                    <a:pt x="1307" y="2592"/>
                    <a:pt x="1312" y="2592"/>
                    <a:pt x="1318" y="2592"/>
                  </a:cubicBezTo>
                  <a:cubicBezTo>
                    <a:pt x="2031" y="2592"/>
                    <a:pt x="2609" y="2014"/>
                    <a:pt x="2617" y="1309"/>
                  </a:cubicBezTo>
                  <a:cubicBezTo>
                    <a:pt x="2634" y="589"/>
                    <a:pt x="2048" y="0"/>
                    <a:pt x="13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0" name="Google Shape;330;p14"/>
          <p:cNvSpPr/>
          <p:nvPr/>
        </p:nvSpPr>
        <p:spPr>
          <a:xfrm>
            <a:off x="582400" y="445600"/>
            <a:ext cx="484800" cy="484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14"/>
          <p:cNvSpPr/>
          <p:nvPr/>
        </p:nvSpPr>
        <p:spPr>
          <a:xfrm>
            <a:off x="470825" y="3163425"/>
            <a:ext cx="484800" cy="4848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" name="Google Shape;332;p14"/>
          <p:cNvSpPr/>
          <p:nvPr/>
        </p:nvSpPr>
        <p:spPr>
          <a:xfrm>
            <a:off x="7879350" y="4035825"/>
            <a:ext cx="647728" cy="633305"/>
          </a:xfrm>
          <a:custGeom>
            <a:rect b="b" l="l" r="r" t="t"/>
            <a:pathLst>
              <a:path extrusionOk="0" h="147366" w="150722">
                <a:moveTo>
                  <a:pt x="75347" y="13536"/>
                </a:moveTo>
                <a:cubicBezTo>
                  <a:pt x="87879" y="13536"/>
                  <a:pt x="100451" y="17795"/>
                  <a:pt x="110729" y="26435"/>
                </a:cubicBezTo>
                <a:cubicBezTo>
                  <a:pt x="134932" y="46775"/>
                  <a:pt x="137456" y="82477"/>
                  <a:pt x="116251" y="106001"/>
                </a:cubicBezTo>
                <a:cubicBezTo>
                  <a:pt x="105152" y="118322"/>
                  <a:pt x="90256" y="124199"/>
                  <a:pt x="75496" y="124199"/>
                </a:cubicBezTo>
                <a:cubicBezTo>
                  <a:pt x="62768" y="124199"/>
                  <a:pt x="50141" y="119829"/>
                  <a:pt x="40137" y="111452"/>
                </a:cubicBezTo>
                <a:cubicBezTo>
                  <a:pt x="40422" y="111256"/>
                  <a:pt x="40681" y="111131"/>
                  <a:pt x="40868" y="110944"/>
                </a:cubicBezTo>
                <a:cubicBezTo>
                  <a:pt x="46997" y="104815"/>
                  <a:pt x="53117" y="98686"/>
                  <a:pt x="59245" y="92558"/>
                </a:cubicBezTo>
                <a:cubicBezTo>
                  <a:pt x="60030" y="91772"/>
                  <a:pt x="60468" y="90889"/>
                  <a:pt x="60200" y="89756"/>
                </a:cubicBezTo>
                <a:cubicBezTo>
                  <a:pt x="59894" y="88420"/>
                  <a:pt x="58745" y="87620"/>
                  <a:pt x="57542" y="87620"/>
                </a:cubicBezTo>
                <a:cubicBezTo>
                  <a:pt x="56922" y="87620"/>
                  <a:pt x="56288" y="87832"/>
                  <a:pt x="55748" y="88293"/>
                </a:cubicBezTo>
                <a:cubicBezTo>
                  <a:pt x="55525" y="88481"/>
                  <a:pt x="55320" y="88704"/>
                  <a:pt x="55115" y="88909"/>
                </a:cubicBezTo>
                <a:cubicBezTo>
                  <a:pt x="49004" y="95029"/>
                  <a:pt x="42902" y="101140"/>
                  <a:pt x="36800" y="107259"/>
                </a:cubicBezTo>
                <a:cubicBezTo>
                  <a:pt x="36613" y="107447"/>
                  <a:pt x="36470" y="107696"/>
                  <a:pt x="36309" y="107911"/>
                </a:cubicBezTo>
                <a:cubicBezTo>
                  <a:pt x="17870" y="90060"/>
                  <a:pt x="13356" y="57953"/>
                  <a:pt x="32233" y="34330"/>
                </a:cubicBezTo>
                <a:cubicBezTo>
                  <a:pt x="43240" y="20555"/>
                  <a:pt x="59260" y="13536"/>
                  <a:pt x="75347" y="13536"/>
                </a:cubicBezTo>
                <a:close/>
                <a:moveTo>
                  <a:pt x="75319" y="1"/>
                </a:moveTo>
                <a:cubicBezTo>
                  <a:pt x="59499" y="1"/>
                  <a:pt x="43633" y="5476"/>
                  <a:pt x="30716" y="16586"/>
                </a:cubicBezTo>
                <a:cubicBezTo>
                  <a:pt x="16826" y="28532"/>
                  <a:pt x="8752" y="43742"/>
                  <a:pt x="6977" y="61994"/>
                </a:cubicBezTo>
                <a:cubicBezTo>
                  <a:pt x="4907" y="83431"/>
                  <a:pt x="11812" y="101871"/>
                  <a:pt x="26648" y="117554"/>
                </a:cubicBezTo>
                <a:cubicBezTo>
                  <a:pt x="26425" y="117733"/>
                  <a:pt x="26166" y="117902"/>
                  <a:pt x="25961" y="118107"/>
                </a:cubicBezTo>
                <a:cubicBezTo>
                  <a:pt x="17923" y="126145"/>
                  <a:pt x="9894" y="134192"/>
                  <a:pt x="1865" y="142230"/>
                </a:cubicBezTo>
                <a:cubicBezTo>
                  <a:pt x="1642" y="142462"/>
                  <a:pt x="1401" y="142685"/>
                  <a:pt x="1205" y="142934"/>
                </a:cubicBezTo>
                <a:cubicBezTo>
                  <a:pt x="1" y="144513"/>
                  <a:pt x="750" y="146735"/>
                  <a:pt x="2668" y="147261"/>
                </a:cubicBezTo>
                <a:cubicBezTo>
                  <a:pt x="2927" y="147333"/>
                  <a:pt x="3173" y="147366"/>
                  <a:pt x="3407" y="147366"/>
                </a:cubicBezTo>
                <a:cubicBezTo>
                  <a:pt x="4254" y="147366"/>
                  <a:pt x="4953" y="146930"/>
                  <a:pt x="5603" y="146280"/>
                </a:cubicBezTo>
                <a:cubicBezTo>
                  <a:pt x="13730" y="138135"/>
                  <a:pt x="21866" y="129990"/>
                  <a:pt x="29993" y="121836"/>
                </a:cubicBezTo>
                <a:cubicBezTo>
                  <a:pt x="30199" y="121631"/>
                  <a:pt x="30350" y="121363"/>
                  <a:pt x="30546" y="121096"/>
                </a:cubicBezTo>
                <a:cubicBezTo>
                  <a:pt x="43637" y="132340"/>
                  <a:pt x="59520" y="137739"/>
                  <a:pt x="75257" y="137739"/>
                </a:cubicBezTo>
                <a:cubicBezTo>
                  <a:pt x="94804" y="137739"/>
                  <a:pt x="114126" y="129411"/>
                  <a:pt x="127598" y="113611"/>
                </a:cubicBezTo>
                <a:cubicBezTo>
                  <a:pt x="150722" y="86482"/>
                  <a:pt x="149571" y="46008"/>
                  <a:pt x="124030" y="20315"/>
                </a:cubicBezTo>
                <a:cubicBezTo>
                  <a:pt x="110641" y="6847"/>
                  <a:pt x="93009" y="1"/>
                  <a:pt x="7531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4" name="Google Shape;334;p15"/>
          <p:cNvGrpSpPr/>
          <p:nvPr/>
        </p:nvGrpSpPr>
        <p:grpSpPr>
          <a:xfrm>
            <a:off x="5441100" y="0"/>
            <a:ext cx="3702901" cy="2187110"/>
            <a:chOff x="2353750" y="745575"/>
            <a:chExt cx="5027700" cy="2969600"/>
          </a:xfrm>
        </p:grpSpPr>
        <p:sp>
          <p:nvSpPr>
            <p:cNvPr id="335" name="Google Shape;335;p15"/>
            <p:cNvSpPr/>
            <p:nvPr/>
          </p:nvSpPr>
          <p:spPr>
            <a:xfrm>
              <a:off x="4804950" y="745575"/>
              <a:ext cx="2576500" cy="2969600"/>
            </a:xfrm>
            <a:custGeom>
              <a:rect b="b" l="l" r="r" t="t"/>
              <a:pathLst>
                <a:path extrusionOk="0" h="118784" w="103060">
                  <a:moveTo>
                    <a:pt x="97675" y="48149"/>
                  </a:moveTo>
                  <a:cubicBezTo>
                    <a:pt x="97686" y="48149"/>
                    <a:pt x="97697" y="48149"/>
                    <a:pt x="97708" y="48149"/>
                  </a:cubicBezTo>
                  <a:cubicBezTo>
                    <a:pt x="99654" y="48166"/>
                    <a:pt x="101149" y="49686"/>
                    <a:pt x="101132" y="51640"/>
                  </a:cubicBezTo>
                  <a:cubicBezTo>
                    <a:pt x="101123" y="53580"/>
                    <a:pt x="99611" y="55064"/>
                    <a:pt x="97665" y="55064"/>
                  </a:cubicBezTo>
                  <a:cubicBezTo>
                    <a:pt x="97660" y="55064"/>
                    <a:pt x="97654" y="55064"/>
                    <a:pt x="97649" y="55064"/>
                  </a:cubicBezTo>
                  <a:cubicBezTo>
                    <a:pt x="95703" y="55055"/>
                    <a:pt x="94200" y="53535"/>
                    <a:pt x="94217" y="51581"/>
                  </a:cubicBezTo>
                  <a:cubicBezTo>
                    <a:pt x="94225" y="49646"/>
                    <a:pt x="95737" y="48149"/>
                    <a:pt x="97675" y="48149"/>
                  </a:cubicBezTo>
                  <a:close/>
                  <a:moveTo>
                    <a:pt x="25723" y="0"/>
                  </a:moveTo>
                  <a:cubicBezTo>
                    <a:pt x="25468" y="297"/>
                    <a:pt x="25239" y="620"/>
                    <a:pt x="24967" y="900"/>
                  </a:cubicBezTo>
                  <a:cubicBezTo>
                    <a:pt x="19309" y="6567"/>
                    <a:pt x="13584" y="12165"/>
                    <a:pt x="8003" y="17899"/>
                  </a:cubicBezTo>
                  <a:cubicBezTo>
                    <a:pt x="2303" y="23743"/>
                    <a:pt x="0" y="30802"/>
                    <a:pt x="1207" y="38881"/>
                  </a:cubicBezTo>
                  <a:cubicBezTo>
                    <a:pt x="3037" y="51136"/>
                    <a:pt x="13630" y="59695"/>
                    <a:pt x="25408" y="59695"/>
                  </a:cubicBezTo>
                  <a:cubicBezTo>
                    <a:pt x="27517" y="59695"/>
                    <a:pt x="29664" y="59420"/>
                    <a:pt x="31805" y="58844"/>
                  </a:cubicBezTo>
                  <a:cubicBezTo>
                    <a:pt x="36104" y="57680"/>
                    <a:pt x="39799" y="55497"/>
                    <a:pt x="42942" y="52345"/>
                  </a:cubicBezTo>
                  <a:cubicBezTo>
                    <a:pt x="53883" y="41404"/>
                    <a:pt x="64833" y="30463"/>
                    <a:pt x="75783" y="19521"/>
                  </a:cubicBezTo>
                  <a:cubicBezTo>
                    <a:pt x="76114" y="19190"/>
                    <a:pt x="76429" y="18842"/>
                    <a:pt x="76802" y="18561"/>
                  </a:cubicBezTo>
                  <a:cubicBezTo>
                    <a:pt x="77511" y="18035"/>
                    <a:pt x="78260" y="17761"/>
                    <a:pt x="79042" y="17761"/>
                  </a:cubicBezTo>
                  <a:cubicBezTo>
                    <a:pt x="79535" y="17761"/>
                    <a:pt x="80041" y="17871"/>
                    <a:pt x="80557" y="18094"/>
                  </a:cubicBezTo>
                  <a:cubicBezTo>
                    <a:pt x="81882" y="18672"/>
                    <a:pt x="82647" y="19700"/>
                    <a:pt x="82808" y="21144"/>
                  </a:cubicBezTo>
                  <a:cubicBezTo>
                    <a:pt x="82953" y="22460"/>
                    <a:pt x="82452" y="23522"/>
                    <a:pt x="81517" y="24440"/>
                  </a:cubicBezTo>
                  <a:cubicBezTo>
                    <a:pt x="76599" y="29341"/>
                    <a:pt x="71697" y="34251"/>
                    <a:pt x="66787" y="39161"/>
                  </a:cubicBezTo>
                  <a:cubicBezTo>
                    <a:pt x="55234" y="50714"/>
                    <a:pt x="43664" y="62259"/>
                    <a:pt x="32119" y="73829"/>
                  </a:cubicBezTo>
                  <a:cubicBezTo>
                    <a:pt x="28373" y="77592"/>
                    <a:pt x="27099" y="82128"/>
                    <a:pt x="28356" y="87276"/>
                  </a:cubicBezTo>
                  <a:cubicBezTo>
                    <a:pt x="29859" y="93426"/>
                    <a:pt x="35523" y="97645"/>
                    <a:pt x="41710" y="97645"/>
                  </a:cubicBezTo>
                  <a:cubicBezTo>
                    <a:pt x="42377" y="97645"/>
                    <a:pt x="43049" y="97596"/>
                    <a:pt x="43723" y="97495"/>
                  </a:cubicBezTo>
                  <a:cubicBezTo>
                    <a:pt x="46858" y="97028"/>
                    <a:pt x="49508" y="95652"/>
                    <a:pt x="51743" y="93418"/>
                  </a:cubicBezTo>
                  <a:cubicBezTo>
                    <a:pt x="62964" y="82188"/>
                    <a:pt x="74195" y="70957"/>
                    <a:pt x="85425" y="59736"/>
                  </a:cubicBezTo>
                  <a:cubicBezTo>
                    <a:pt x="85680" y="59481"/>
                    <a:pt x="85934" y="59209"/>
                    <a:pt x="86206" y="58971"/>
                  </a:cubicBezTo>
                  <a:cubicBezTo>
                    <a:pt x="86992" y="58276"/>
                    <a:pt x="87961" y="57932"/>
                    <a:pt x="88923" y="57932"/>
                  </a:cubicBezTo>
                  <a:cubicBezTo>
                    <a:pt x="89937" y="57932"/>
                    <a:pt x="90943" y="58315"/>
                    <a:pt x="91719" y="59073"/>
                  </a:cubicBezTo>
                  <a:cubicBezTo>
                    <a:pt x="93240" y="60560"/>
                    <a:pt x="93350" y="62938"/>
                    <a:pt x="91957" y="64578"/>
                  </a:cubicBezTo>
                  <a:cubicBezTo>
                    <a:pt x="91677" y="64909"/>
                    <a:pt x="91354" y="65198"/>
                    <a:pt x="91057" y="65512"/>
                  </a:cubicBezTo>
                  <a:cubicBezTo>
                    <a:pt x="84541" y="72308"/>
                    <a:pt x="81746" y="80404"/>
                    <a:pt x="82808" y="89740"/>
                  </a:cubicBezTo>
                  <a:cubicBezTo>
                    <a:pt x="83564" y="96357"/>
                    <a:pt x="86410" y="102049"/>
                    <a:pt x="91108" y="106789"/>
                  </a:cubicBezTo>
                  <a:cubicBezTo>
                    <a:pt x="94735" y="110442"/>
                    <a:pt x="98388" y="114069"/>
                    <a:pt x="102024" y="117713"/>
                  </a:cubicBezTo>
                  <a:cubicBezTo>
                    <a:pt x="102372" y="118061"/>
                    <a:pt x="102712" y="118427"/>
                    <a:pt x="103060" y="118783"/>
                  </a:cubicBezTo>
                  <a:lnTo>
                    <a:pt x="103060" y="20328"/>
                  </a:lnTo>
                  <a:cubicBezTo>
                    <a:pt x="102763" y="20642"/>
                    <a:pt x="102482" y="20965"/>
                    <a:pt x="102177" y="21271"/>
                  </a:cubicBezTo>
                  <a:cubicBezTo>
                    <a:pt x="90700" y="32748"/>
                    <a:pt x="79215" y="44224"/>
                    <a:pt x="67738" y="55701"/>
                  </a:cubicBezTo>
                  <a:cubicBezTo>
                    <a:pt x="67475" y="55964"/>
                    <a:pt x="67237" y="56253"/>
                    <a:pt x="66923" y="56431"/>
                  </a:cubicBezTo>
                  <a:cubicBezTo>
                    <a:pt x="66849" y="56473"/>
                    <a:pt x="66748" y="56492"/>
                    <a:pt x="66641" y="56492"/>
                  </a:cubicBezTo>
                  <a:cubicBezTo>
                    <a:pt x="66489" y="56492"/>
                    <a:pt x="66324" y="56454"/>
                    <a:pt x="66209" y="56389"/>
                  </a:cubicBezTo>
                  <a:cubicBezTo>
                    <a:pt x="65912" y="56227"/>
                    <a:pt x="65870" y="55888"/>
                    <a:pt x="66065" y="55607"/>
                  </a:cubicBezTo>
                  <a:cubicBezTo>
                    <a:pt x="66269" y="55318"/>
                    <a:pt x="66541" y="55064"/>
                    <a:pt x="66795" y="54800"/>
                  </a:cubicBezTo>
                  <a:cubicBezTo>
                    <a:pt x="75715" y="45881"/>
                    <a:pt x="84643" y="36961"/>
                    <a:pt x="93563" y="28041"/>
                  </a:cubicBezTo>
                  <a:cubicBezTo>
                    <a:pt x="96731" y="24873"/>
                    <a:pt x="99891" y="21704"/>
                    <a:pt x="103060" y="18536"/>
                  </a:cubicBezTo>
                  <a:lnTo>
                    <a:pt x="103060" y="5377"/>
                  </a:lnTo>
                  <a:cubicBezTo>
                    <a:pt x="101208" y="7331"/>
                    <a:pt x="99416" y="9344"/>
                    <a:pt x="97479" y="11205"/>
                  </a:cubicBezTo>
                  <a:cubicBezTo>
                    <a:pt x="96011" y="12617"/>
                    <a:pt x="94126" y="13316"/>
                    <a:pt x="92230" y="13316"/>
                  </a:cubicBezTo>
                  <a:cubicBezTo>
                    <a:pt x="90363" y="13316"/>
                    <a:pt x="88484" y="12638"/>
                    <a:pt x="86979" y="11298"/>
                  </a:cubicBezTo>
                  <a:cubicBezTo>
                    <a:pt x="86283" y="10678"/>
                    <a:pt x="85629" y="10007"/>
                    <a:pt x="84966" y="9361"/>
                  </a:cubicBezTo>
                  <a:cubicBezTo>
                    <a:pt x="83106" y="7560"/>
                    <a:pt x="80879" y="6660"/>
                    <a:pt x="78653" y="6660"/>
                  </a:cubicBezTo>
                  <a:cubicBezTo>
                    <a:pt x="76385" y="6660"/>
                    <a:pt x="74118" y="7594"/>
                    <a:pt x="72241" y="9463"/>
                  </a:cubicBezTo>
                  <a:cubicBezTo>
                    <a:pt x="68265" y="13422"/>
                    <a:pt x="64298" y="17397"/>
                    <a:pt x="60339" y="21373"/>
                  </a:cubicBezTo>
                  <a:cubicBezTo>
                    <a:pt x="59660" y="22053"/>
                    <a:pt x="58912" y="22545"/>
                    <a:pt x="57910" y="22579"/>
                  </a:cubicBezTo>
                  <a:cubicBezTo>
                    <a:pt x="57872" y="22580"/>
                    <a:pt x="57834" y="22581"/>
                    <a:pt x="57796" y="22581"/>
                  </a:cubicBezTo>
                  <a:cubicBezTo>
                    <a:pt x="56459" y="22581"/>
                    <a:pt x="55438" y="21993"/>
                    <a:pt x="54826" y="20787"/>
                  </a:cubicBezTo>
                  <a:cubicBezTo>
                    <a:pt x="54181" y="19504"/>
                    <a:pt x="54359" y="18255"/>
                    <a:pt x="55285" y="17168"/>
                  </a:cubicBezTo>
                  <a:cubicBezTo>
                    <a:pt x="55829" y="16539"/>
                    <a:pt x="56449" y="15979"/>
                    <a:pt x="57035" y="15393"/>
                  </a:cubicBezTo>
                  <a:cubicBezTo>
                    <a:pt x="57969" y="14450"/>
                    <a:pt x="58912" y="13507"/>
                    <a:pt x="59847" y="12572"/>
                  </a:cubicBezTo>
                  <a:cubicBezTo>
                    <a:pt x="60263" y="12165"/>
                    <a:pt x="60569" y="11706"/>
                    <a:pt x="60603" y="11103"/>
                  </a:cubicBezTo>
                  <a:cubicBezTo>
                    <a:pt x="60645" y="10262"/>
                    <a:pt x="60314" y="9608"/>
                    <a:pt x="59583" y="9200"/>
                  </a:cubicBezTo>
                  <a:cubicBezTo>
                    <a:pt x="59249" y="9011"/>
                    <a:pt x="58907" y="8917"/>
                    <a:pt x="58567" y="8917"/>
                  </a:cubicBezTo>
                  <a:cubicBezTo>
                    <a:pt x="58175" y="8917"/>
                    <a:pt x="57786" y="9043"/>
                    <a:pt x="57417" y="9293"/>
                  </a:cubicBezTo>
                  <a:cubicBezTo>
                    <a:pt x="57120" y="9497"/>
                    <a:pt x="56873" y="9778"/>
                    <a:pt x="56619" y="10041"/>
                  </a:cubicBezTo>
                  <a:cubicBezTo>
                    <a:pt x="52346" y="14305"/>
                    <a:pt x="48064" y="18578"/>
                    <a:pt x="43800" y="22860"/>
                  </a:cubicBezTo>
                  <a:cubicBezTo>
                    <a:pt x="42579" y="24081"/>
                    <a:pt x="41149" y="24781"/>
                    <a:pt x="39417" y="24781"/>
                  </a:cubicBezTo>
                  <a:cubicBezTo>
                    <a:pt x="39366" y="24781"/>
                    <a:pt x="39315" y="24781"/>
                    <a:pt x="39264" y="24779"/>
                  </a:cubicBezTo>
                  <a:cubicBezTo>
                    <a:pt x="36851" y="24712"/>
                    <a:pt x="35050" y="23599"/>
                    <a:pt x="33971" y="21475"/>
                  </a:cubicBezTo>
                  <a:cubicBezTo>
                    <a:pt x="32867" y="19309"/>
                    <a:pt x="33105" y="17168"/>
                    <a:pt x="34507" y="15180"/>
                  </a:cubicBezTo>
                  <a:cubicBezTo>
                    <a:pt x="34787" y="14773"/>
                    <a:pt x="35152" y="14424"/>
                    <a:pt x="35500" y="14067"/>
                  </a:cubicBezTo>
                  <a:cubicBezTo>
                    <a:pt x="39884" y="9676"/>
                    <a:pt x="44276" y="5284"/>
                    <a:pt x="48667" y="892"/>
                  </a:cubicBezTo>
                  <a:cubicBezTo>
                    <a:pt x="48939" y="612"/>
                    <a:pt x="49186" y="297"/>
                    <a:pt x="494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15"/>
            <p:cNvSpPr/>
            <p:nvPr/>
          </p:nvSpPr>
          <p:spPr>
            <a:xfrm>
              <a:off x="2353750" y="745575"/>
              <a:ext cx="2715625" cy="1487300"/>
            </a:xfrm>
            <a:custGeom>
              <a:rect b="b" l="l" r="r" t="t"/>
              <a:pathLst>
                <a:path extrusionOk="0" h="59492" w="108625">
                  <a:moveTo>
                    <a:pt x="1" y="0"/>
                  </a:moveTo>
                  <a:cubicBezTo>
                    <a:pt x="3755" y="3755"/>
                    <a:pt x="7468" y="7560"/>
                    <a:pt x="11273" y="11264"/>
                  </a:cubicBezTo>
                  <a:cubicBezTo>
                    <a:pt x="14569" y="14458"/>
                    <a:pt x="18596" y="16183"/>
                    <a:pt x="23158" y="16472"/>
                  </a:cubicBezTo>
                  <a:cubicBezTo>
                    <a:pt x="23638" y="16503"/>
                    <a:pt x="24113" y="16518"/>
                    <a:pt x="24583" y="16518"/>
                  </a:cubicBezTo>
                  <a:cubicBezTo>
                    <a:pt x="29760" y="16518"/>
                    <a:pt x="34283" y="14632"/>
                    <a:pt x="38092" y="10924"/>
                  </a:cubicBezTo>
                  <a:cubicBezTo>
                    <a:pt x="39570" y="9489"/>
                    <a:pt x="41005" y="8019"/>
                    <a:pt x="42467" y="6567"/>
                  </a:cubicBezTo>
                  <a:cubicBezTo>
                    <a:pt x="43146" y="5887"/>
                    <a:pt x="43809" y="5173"/>
                    <a:pt x="44522" y="4536"/>
                  </a:cubicBezTo>
                  <a:cubicBezTo>
                    <a:pt x="45193" y="3941"/>
                    <a:pt x="45939" y="3633"/>
                    <a:pt x="46725" y="3633"/>
                  </a:cubicBezTo>
                  <a:cubicBezTo>
                    <a:pt x="47182" y="3633"/>
                    <a:pt x="47654" y="3737"/>
                    <a:pt x="48133" y="3950"/>
                  </a:cubicBezTo>
                  <a:cubicBezTo>
                    <a:pt x="49458" y="4536"/>
                    <a:pt x="50188" y="5581"/>
                    <a:pt x="50273" y="7051"/>
                  </a:cubicBezTo>
                  <a:cubicBezTo>
                    <a:pt x="50333" y="8232"/>
                    <a:pt x="49806" y="9140"/>
                    <a:pt x="48991" y="9956"/>
                  </a:cubicBezTo>
                  <a:cubicBezTo>
                    <a:pt x="42526" y="16404"/>
                    <a:pt x="36044" y="22843"/>
                    <a:pt x="29614" y="29324"/>
                  </a:cubicBezTo>
                  <a:cubicBezTo>
                    <a:pt x="25103" y="33894"/>
                    <a:pt x="23447" y="39391"/>
                    <a:pt x="24755" y="45677"/>
                  </a:cubicBezTo>
                  <a:cubicBezTo>
                    <a:pt x="26345" y="53326"/>
                    <a:pt x="33179" y="59491"/>
                    <a:pt x="41944" y="59491"/>
                  </a:cubicBezTo>
                  <a:cubicBezTo>
                    <a:pt x="42027" y="59491"/>
                    <a:pt x="42111" y="59491"/>
                    <a:pt x="42195" y="59489"/>
                  </a:cubicBezTo>
                  <a:cubicBezTo>
                    <a:pt x="46986" y="59421"/>
                    <a:pt x="51097" y="57612"/>
                    <a:pt x="54504" y="54214"/>
                  </a:cubicBezTo>
                  <a:cubicBezTo>
                    <a:pt x="72326" y="36392"/>
                    <a:pt x="90148" y="18570"/>
                    <a:pt x="107979" y="748"/>
                  </a:cubicBezTo>
                  <a:cubicBezTo>
                    <a:pt x="108208" y="510"/>
                    <a:pt x="108412" y="246"/>
                    <a:pt x="108625" y="0"/>
                  </a:cubicBezTo>
                  <a:lnTo>
                    <a:pt x="94676" y="0"/>
                  </a:lnTo>
                  <a:cubicBezTo>
                    <a:pt x="94430" y="272"/>
                    <a:pt x="94200" y="552"/>
                    <a:pt x="93937" y="807"/>
                  </a:cubicBezTo>
                  <a:cubicBezTo>
                    <a:pt x="86410" y="8342"/>
                    <a:pt x="78876" y="15877"/>
                    <a:pt x="71341" y="23403"/>
                  </a:cubicBezTo>
                  <a:cubicBezTo>
                    <a:pt x="71111" y="23641"/>
                    <a:pt x="70882" y="23921"/>
                    <a:pt x="70602" y="24057"/>
                  </a:cubicBezTo>
                  <a:cubicBezTo>
                    <a:pt x="70522" y="24095"/>
                    <a:pt x="70409" y="24114"/>
                    <a:pt x="70294" y="24114"/>
                  </a:cubicBezTo>
                  <a:cubicBezTo>
                    <a:pt x="70125" y="24114"/>
                    <a:pt x="69954" y="24074"/>
                    <a:pt x="69888" y="23998"/>
                  </a:cubicBezTo>
                  <a:cubicBezTo>
                    <a:pt x="69744" y="23811"/>
                    <a:pt x="69693" y="23429"/>
                    <a:pt x="69786" y="23208"/>
                  </a:cubicBezTo>
                  <a:cubicBezTo>
                    <a:pt x="69905" y="22919"/>
                    <a:pt x="70202" y="22707"/>
                    <a:pt x="70440" y="22469"/>
                  </a:cubicBezTo>
                  <a:cubicBezTo>
                    <a:pt x="77644" y="15265"/>
                    <a:pt x="84847" y="8062"/>
                    <a:pt x="92051" y="858"/>
                  </a:cubicBezTo>
                  <a:cubicBezTo>
                    <a:pt x="92331" y="578"/>
                    <a:pt x="92603" y="289"/>
                    <a:pt x="92875" y="0"/>
                  </a:cubicBezTo>
                  <a:lnTo>
                    <a:pt x="73150" y="0"/>
                  </a:lnTo>
                  <a:cubicBezTo>
                    <a:pt x="72938" y="255"/>
                    <a:pt x="72759" y="527"/>
                    <a:pt x="72530" y="756"/>
                  </a:cubicBezTo>
                  <a:cubicBezTo>
                    <a:pt x="62319" y="10967"/>
                    <a:pt x="52117" y="21178"/>
                    <a:pt x="41906" y="31380"/>
                  </a:cubicBezTo>
                  <a:cubicBezTo>
                    <a:pt x="41694" y="31592"/>
                    <a:pt x="41490" y="31813"/>
                    <a:pt x="41252" y="31983"/>
                  </a:cubicBezTo>
                  <a:cubicBezTo>
                    <a:pt x="41129" y="32071"/>
                    <a:pt x="41001" y="32116"/>
                    <a:pt x="40875" y="32116"/>
                  </a:cubicBezTo>
                  <a:cubicBezTo>
                    <a:pt x="40722" y="32116"/>
                    <a:pt x="40571" y="32050"/>
                    <a:pt x="40436" y="31915"/>
                  </a:cubicBezTo>
                  <a:cubicBezTo>
                    <a:pt x="40190" y="31660"/>
                    <a:pt x="40181" y="31371"/>
                    <a:pt x="40385" y="31108"/>
                  </a:cubicBezTo>
                  <a:cubicBezTo>
                    <a:pt x="40589" y="30845"/>
                    <a:pt x="40836" y="30615"/>
                    <a:pt x="41065" y="30378"/>
                  </a:cubicBezTo>
                  <a:cubicBezTo>
                    <a:pt x="50876" y="20575"/>
                    <a:pt x="60688" y="10763"/>
                    <a:pt x="70491" y="951"/>
                  </a:cubicBezTo>
                  <a:cubicBezTo>
                    <a:pt x="70797" y="654"/>
                    <a:pt x="71069" y="323"/>
                    <a:pt x="713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15"/>
            <p:cNvSpPr/>
            <p:nvPr/>
          </p:nvSpPr>
          <p:spPr>
            <a:xfrm>
              <a:off x="4505925" y="1853500"/>
              <a:ext cx="224925" cy="225575"/>
            </a:xfrm>
            <a:custGeom>
              <a:rect b="b" l="l" r="r" t="t"/>
              <a:pathLst>
                <a:path extrusionOk="0" h="9023" w="8997">
                  <a:moveTo>
                    <a:pt x="4498" y="1"/>
                  </a:moveTo>
                  <a:cubicBezTo>
                    <a:pt x="2048" y="1"/>
                    <a:pt x="26" y="2024"/>
                    <a:pt x="18" y="4486"/>
                  </a:cubicBezTo>
                  <a:cubicBezTo>
                    <a:pt x="1" y="6975"/>
                    <a:pt x="2005" y="9005"/>
                    <a:pt x="4477" y="9022"/>
                  </a:cubicBezTo>
                  <a:cubicBezTo>
                    <a:pt x="4493" y="9022"/>
                    <a:pt x="4508" y="9022"/>
                    <a:pt x="4523" y="9022"/>
                  </a:cubicBezTo>
                  <a:cubicBezTo>
                    <a:pt x="6958" y="9022"/>
                    <a:pt x="8971" y="7002"/>
                    <a:pt x="8988" y="4537"/>
                  </a:cubicBezTo>
                  <a:cubicBezTo>
                    <a:pt x="8997" y="2056"/>
                    <a:pt x="7000" y="26"/>
                    <a:pt x="4528" y="1"/>
                  </a:cubicBezTo>
                  <a:cubicBezTo>
                    <a:pt x="4518" y="1"/>
                    <a:pt x="4508" y="1"/>
                    <a:pt x="44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8" name="Google Shape;338;p15"/>
          <p:cNvGrpSpPr/>
          <p:nvPr/>
        </p:nvGrpSpPr>
        <p:grpSpPr>
          <a:xfrm rot="10800000">
            <a:off x="0" y="2173900"/>
            <a:ext cx="5027700" cy="2969600"/>
            <a:chOff x="2353750" y="745575"/>
            <a:chExt cx="5027700" cy="2969600"/>
          </a:xfrm>
        </p:grpSpPr>
        <p:sp>
          <p:nvSpPr>
            <p:cNvPr id="339" name="Google Shape;339;p15"/>
            <p:cNvSpPr/>
            <p:nvPr/>
          </p:nvSpPr>
          <p:spPr>
            <a:xfrm>
              <a:off x="4804950" y="745575"/>
              <a:ext cx="2576500" cy="2969600"/>
            </a:xfrm>
            <a:custGeom>
              <a:rect b="b" l="l" r="r" t="t"/>
              <a:pathLst>
                <a:path extrusionOk="0" h="118784" w="103060">
                  <a:moveTo>
                    <a:pt x="97675" y="48149"/>
                  </a:moveTo>
                  <a:cubicBezTo>
                    <a:pt x="97686" y="48149"/>
                    <a:pt x="97697" y="48149"/>
                    <a:pt x="97708" y="48149"/>
                  </a:cubicBezTo>
                  <a:cubicBezTo>
                    <a:pt x="99654" y="48166"/>
                    <a:pt x="101149" y="49686"/>
                    <a:pt x="101132" y="51640"/>
                  </a:cubicBezTo>
                  <a:cubicBezTo>
                    <a:pt x="101123" y="53580"/>
                    <a:pt x="99611" y="55064"/>
                    <a:pt x="97665" y="55064"/>
                  </a:cubicBezTo>
                  <a:cubicBezTo>
                    <a:pt x="97660" y="55064"/>
                    <a:pt x="97654" y="55064"/>
                    <a:pt x="97649" y="55064"/>
                  </a:cubicBezTo>
                  <a:cubicBezTo>
                    <a:pt x="95703" y="55055"/>
                    <a:pt x="94200" y="53535"/>
                    <a:pt x="94217" y="51581"/>
                  </a:cubicBezTo>
                  <a:cubicBezTo>
                    <a:pt x="94225" y="49646"/>
                    <a:pt x="95737" y="48149"/>
                    <a:pt x="97675" y="48149"/>
                  </a:cubicBezTo>
                  <a:close/>
                  <a:moveTo>
                    <a:pt x="25723" y="0"/>
                  </a:moveTo>
                  <a:cubicBezTo>
                    <a:pt x="25468" y="297"/>
                    <a:pt x="25239" y="620"/>
                    <a:pt x="24967" y="900"/>
                  </a:cubicBezTo>
                  <a:cubicBezTo>
                    <a:pt x="19309" y="6567"/>
                    <a:pt x="13584" y="12165"/>
                    <a:pt x="8003" y="17899"/>
                  </a:cubicBezTo>
                  <a:cubicBezTo>
                    <a:pt x="2303" y="23743"/>
                    <a:pt x="0" y="30802"/>
                    <a:pt x="1207" y="38881"/>
                  </a:cubicBezTo>
                  <a:cubicBezTo>
                    <a:pt x="3037" y="51136"/>
                    <a:pt x="13630" y="59695"/>
                    <a:pt x="25408" y="59695"/>
                  </a:cubicBezTo>
                  <a:cubicBezTo>
                    <a:pt x="27517" y="59695"/>
                    <a:pt x="29664" y="59420"/>
                    <a:pt x="31805" y="58844"/>
                  </a:cubicBezTo>
                  <a:cubicBezTo>
                    <a:pt x="36104" y="57680"/>
                    <a:pt x="39799" y="55497"/>
                    <a:pt x="42942" y="52345"/>
                  </a:cubicBezTo>
                  <a:cubicBezTo>
                    <a:pt x="53883" y="41404"/>
                    <a:pt x="64833" y="30463"/>
                    <a:pt x="75783" y="19521"/>
                  </a:cubicBezTo>
                  <a:cubicBezTo>
                    <a:pt x="76114" y="19190"/>
                    <a:pt x="76429" y="18842"/>
                    <a:pt x="76802" y="18561"/>
                  </a:cubicBezTo>
                  <a:cubicBezTo>
                    <a:pt x="77511" y="18035"/>
                    <a:pt x="78260" y="17761"/>
                    <a:pt x="79042" y="17761"/>
                  </a:cubicBezTo>
                  <a:cubicBezTo>
                    <a:pt x="79535" y="17761"/>
                    <a:pt x="80041" y="17871"/>
                    <a:pt x="80557" y="18094"/>
                  </a:cubicBezTo>
                  <a:cubicBezTo>
                    <a:pt x="81882" y="18672"/>
                    <a:pt x="82647" y="19700"/>
                    <a:pt x="82808" y="21144"/>
                  </a:cubicBezTo>
                  <a:cubicBezTo>
                    <a:pt x="82953" y="22460"/>
                    <a:pt x="82452" y="23522"/>
                    <a:pt x="81517" y="24440"/>
                  </a:cubicBezTo>
                  <a:cubicBezTo>
                    <a:pt x="76599" y="29341"/>
                    <a:pt x="71697" y="34251"/>
                    <a:pt x="66787" y="39161"/>
                  </a:cubicBezTo>
                  <a:cubicBezTo>
                    <a:pt x="55234" y="50714"/>
                    <a:pt x="43664" y="62259"/>
                    <a:pt x="32119" y="73829"/>
                  </a:cubicBezTo>
                  <a:cubicBezTo>
                    <a:pt x="28373" y="77592"/>
                    <a:pt x="27099" y="82128"/>
                    <a:pt x="28356" y="87276"/>
                  </a:cubicBezTo>
                  <a:cubicBezTo>
                    <a:pt x="29859" y="93426"/>
                    <a:pt x="35523" y="97645"/>
                    <a:pt x="41710" y="97645"/>
                  </a:cubicBezTo>
                  <a:cubicBezTo>
                    <a:pt x="42377" y="97645"/>
                    <a:pt x="43049" y="97596"/>
                    <a:pt x="43723" y="97495"/>
                  </a:cubicBezTo>
                  <a:cubicBezTo>
                    <a:pt x="46858" y="97028"/>
                    <a:pt x="49508" y="95652"/>
                    <a:pt x="51743" y="93418"/>
                  </a:cubicBezTo>
                  <a:cubicBezTo>
                    <a:pt x="62964" y="82188"/>
                    <a:pt x="74195" y="70957"/>
                    <a:pt x="85425" y="59736"/>
                  </a:cubicBezTo>
                  <a:cubicBezTo>
                    <a:pt x="85680" y="59481"/>
                    <a:pt x="85934" y="59209"/>
                    <a:pt x="86206" y="58971"/>
                  </a:cubicBezTo>
                  <a:cubicBezTo>
                    <a:pt x="86992" y="58276"/>
                    <a:pt x="87961" y="57932"/>
                    <a:pt x="88923" y="57932"/>
                  </a:cubicBezTo>
                  <a:cubicBezTo>
                    <a:pt x="89937" y="57932"/>
                    <a:pt x="90943" y="58315"/>
                    <a:pt x="91719" y="59073"/>
                  </a:cubicBezTo>
                  <a:cubicBezTo>
                    <a:pt x="93240" y="60560"/>
                    <a:pt x="93350" y="62938"/>
                    <a:pt x="91957" y="64578"/>
                  </a:cubicBezTo>
                  <a:cubicBezTo>
                    <a:pt x="91677" y="64909"/>
                    <a:pt x="91354" y="65198"/>
                    <a:pt x="91057" y="65512"/>
                  </a:cubicBezTo>
                  <a:cubicBezTo>
                    <a:pt x="84541" y="72308"/>
                    <a:pt x="81746" y="80404"/>
                    <a:pt x="82808" y="89740"/>
                  </a:cubicBezTo>
                  <a:cubicBezTo>
                    <a:pt x="83564" y="96357"/>
                    <a:pt x="86410" y="102049"/>
                    <a:pt x="91108" y="106789"/>
                  </a:cubicBezTo>
                  <a:cubicBezTo>
                    <a:pt x="94735" y="110442"/>
                    <a:pt x="98388" y="114069"/>
                    <a:pt x="102024" y="117713"/>
                  </a:cubicBezTo>
                  <a:cubicBezTo>
                    <a:pt x="102372" y="118061"/>
                    <a:pt x="102712" y="118427"/>
                    <a:pt x="103060" y="118783"/>
                  </a:cubicBezTo>
                  <a:lnTo>
                    <a:pt x="103060" y="20328"/>
                  </a:lnTo>
                  <a:cubicBezTo>
                    <a:pt x="102763" y="20642"/>
                    <a:pt x="102482" y="20965"/>
                    <a:pt x="102177" y="21271"/>
                  </a:cubicBezTo>
                  <a:cubicBezTo>
                    <a:pt x="90700" y="32748"/>
                    <a:pt x="79215" y="44224"/>
                    <a:pt x="67738" y="55701"/>
                  </a:cubicBezTo>
                  <a:cubicBezTo>
                    <a:pt x="67475" y="55964"/>
                    <a:pt x="67237" y="56253"/>
                    <a:pt x="66923" y="56431"/>
                  </a:cubicBezTo>
                  <a:cubicBezTo>
                    <a:pt x="66849" y="56473"/>
                    <a:pt x="66748" y="56492"/>
                    <a:pt x="66641" y="56492"/>
                  </a:cubicBezTo>
                  <a:cubicBezTo>
                    <a:pt x="66489" y="56492"/>
                    <a:pt x="66324" y="56454"/>
                    <a:pt x="66209" y="56389"/>
                  </a:cubicBezTo>
                  <a:cubicBezTo>
                    <a:pt x="65912" y="56227"/>
                    <a:pt x="65870" y="55888"/>
                    <a:pt x="66065" y="55607"/>
                  </a:cubicBezTo>
                  <a:cubicBezTo>
                    <a:pt x="66269" y="55318"/>
                    <a:pt x="66541" y="55064"/>
                    <a:pt x="66795" y="54800"/>
                  </a:cubicBezTo>
                  <a:cubicBezTo>
                    <a:pt x="75715" y="45881"/>
                    <a:pt x="84643" y="36961"/>
                    <a:pt x="93563" y="28041"/>
                  </a:cubicBezTo>
                  <a:cubicBezTo>
                    <a:pt x="96731" y="24873"/>
                    <a:pt x="99891" y="21704"/>
                    <a:pt x="103060" y="18536"/>
                  </a:cubicBezTo>
                  <a:lnTo>
                    <a:pt x="103060" y="5377"/>
                  </a:lnTo>
                  <a:cubicBezTo>
                    <a:pt x="101208" y="7331"/>
                    <a:pt x="99416" y="9344"/>
                    <a:pt x="97479" y="11205"/>
                  </a:cubicBezTo>
                  <a:cubicBezTo>
                    <a:pt x="96011" y="12617"/>
                    <a:pt x="94126" y="13316"/>
                    <a:pt x="92230" y="13316"/>
                  </a:cubicBezTo>
                  <a:cubicBezTo>
                    <a:pt x="90363" y="13316"/>
                    <a:pt x="88484" y="12638"/>
                    <a:pt x="86979" y="11298"/>
                  </a:cubicBezTo>
                  <a:cubicBezTo>
                    <a:pt x="86283" y="10678"/>
                    <a:pt x="85629" y="10007"/>
                    <a:pt x="84966" y="9361"/>
                  </a:cubicBezTo>
                  <a:cubicBezTo>
                    <a:pt x="83106" y="7560"/>
                    <a:pt x="80879" y="6660"/>
                    <a:pt x="78653" y="6660"/>
                  </a:cubicBezTo>
                  <a:cubicBezTo>
                    <a:pt x="76385" y="6660"/>
                    <a:pt x="74118" y="7594"/>
                    <a:pt x="72241" y="9463"/>
                  </a:cubicBezTo>
                  <a:cubicBezTo>
                    <a:pt x="68265" y="13422"/>
                    <a:pt x="64298" y="17397"/>
                    <a:pt x="60339" y="21373"/>
                  </a:cubicBezTo>
                  <a:cubicBezTo>
                    <a:pt x="59660" y="22053"/>
                    <a:pt x="58912" y="22545"/>
                    <a:pt x="57910" y="22579"/>
                  </a:cubicBezTo>
                  <a:cubicBezTo>
                    <a:pt x="57872" y="22580"/>
                    <a:pt x="57834" y="22581"/>
                    <a:pt x="57796" y="22581"/>
                  </a:cubicBezTo>
                  <a:cubicBezTo>
                    <a:pt x="56459" y="22581"/>
                    <a:pt x="55438" y="21993"/>
                    <a:pt x="54826" y="20787"/>
                  </a:cubicBezTo>
                  <a:cubicBezTo>
                    <a:pt x="54181" y="19504"/>
                    <a:pt x="54359" y="18255"/>
                    <a:pt x="55285" y="17168"/>
                  </a:cubicBezTo>
                  <a:cubicBezTo>
                    <a:pt x="55829" y="16539"/>
                    <a:pt x="56449" y="15979"/>
                    <a:pt x="57035" y="15393"/>
                  </a:cubicBezTo>
                  <a:cubicBezTo>
                    <a:pt x="57969" y="14450"/>
                    <a:pt x="58912" y="13507"/>
                    <a:pt x="59847" y="12572"/>
                  </a:cubicBezTo>
                  <a:cubicBezTo>
                    <a:pt x="60263" y="12165"/>
                    <a:pt x="60569" y="11706"/>
                    <a:pt x="60603" y="11103"/>
                  </a:cubicBezTo>
                  <a:cubicBezTo>
                    <a:pt x="60645" y="10262"/>
                    <a:pt x="60314" y="9608"/>
                    <a:pt x="59583" y="9200"/>
                  </a:cubicBezTo>
                  <a:cubicBezTo>
                    <a:pt x="59249" y="9011"/>
                    <a:pt x="58907" y="8917"/>
                    <a:pt x="58567" y="8917"/>
                  </a:cubicBezTo>
                  <a:cubicBezTo>
                    <a:pt x="58175" y="8917"/>
                    <a:pt x="57786" y="9043"/>
                    <a:pt x="57417" y="9293"/>
                  </a:cubicBezTo>
                  <a:cubicBezTo>
                    <a:pt x="57120" y="9497"/>
                    <a:pt x="56873" y="9778"/>
                    <a:pt x="56619" y="10041"/>
                  </a:cubicBezTo>
                  <a:cubicBezTo>
                    <a:pt x="52346" y="14305"/>
                    <a:pt x="48064" y="18578"/>
                    <a:pt x="43800" y="22860"/>
                  </a:cubicBezTo>
                  <a:cubicBezTo>
                    <a:pt x="42579" y="24081"/>
                    <a:pt x="41149" y="24781"/>
                    <a:pt x="39417" y="24781"/>
                  </a:cubicBezTo>
                  <a:cubicBezTo>
                    <a:pt x="39366" y="24781"/>
                    <a:pt x="39315" y="24781"/>
                    <a:pt x="39264" y="24779"/>
                  </a:cubicBezTo>
                  <a:cubicBezTo>
                    <a:pt x="36851" y="24712"/>
                    <a:pt x="35050" y="23599"/>
                    <a:pt x="33971" y="21475"/>
                  </a:cubicBezTo>
                  <a:cubicBezTo>
                    <a:pt x="32867" y="19309"/>
                    <a:pt x="33105" y="17168"/>
                    <a:pt x="34507" y="15180"/>
                  </a:cubicBezTo>
                  <a:cubicBezTo>
                    <a:pt x="34787" y="14773"/>
                    <a:pt x="35152" y="14424"/>
                    <a:pt x="35500" y="14067"/>
                  </a:cubicBezTo>
                  <a:cubicBezTo>
                    <a:pt x="39884" y="9676"/>
                    <a:pt x="44276" y="5284"/>
                    <a:pt x="48667" y="892"/>
                  </a:cubicBezTo>
                  <a:cubicBezTo>
                    <a:pt x="48939" y="612"/>
                    <a:pt x="49186" y="297"/>
                    <a:pt x="494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15"/>
            <p:cNvSpPr/>
            <p:nvPr/>
          </p:nvSpPr>
          <p:spPr>
            <a:xfrm>
              <a:off x="2353750" y="745575"/>
              <a:ext cx="2715625" cy="1487300"/>
            </a:xfrm>
            <a:custGeom>
              <a:rect b="b" l="l" r="r" t="t"/>
              <a:pathLst>
                <a:path extrusionOk="0" h="59492" w="108625">
                  <a:moveTo>
                    <a:pt x="1" y="0"/>
                  </a:moveTo>
                  <a:cubicBezTo>
                    <a:pt x="3755" y="3755"/>
                    <a:pt x="7468" y="7560"/>
                    <a:pt x="11273" y="11264"/>
                  </a:cubicBezTo>
                  <a:cubicBezTo>
                    <a:pt x="14569" y="14458"/>
                    <a:pt x="18596" y="16183"/>
                    <a:pt x="23158" y="16472"/>
                  </a:cubicBezTo>
                  <a:cubicBezTo>
                    <a:pt x="23638" y="16503"/>
                    <a:pt x="24113" y="16518"/>
                    <a:pt x="24583" y="16518"/>
                  </a:cubicBezTo>
                  <a:cubicBezTo>
                    <a:pt x="29760" y="16518"/>
                    <a:pt x="34283" y="14632"/>
                    <a:pt x="38092" y="10924"/>
                  </a:cubicBezTo>
                  <a:cubicBezTo>
                    <a:pt x="39570" y="9489"/>
                    <a:pt x="41005" y="8019"/>
                    <a:pt x="42467" y="6567"/>
                  </a:cubicBezTo>
                  <a:cubicBezTo>
                    <a:pt x="43146" y="5887"/>
                    <a:pt x="43809" y="5173"/>
                    <a:pt x="44522" y="4536"/>
                  </a:cubicBezTo>
                  <a:cubicBezTo>
                    <a:pt x="45193" y="3941"/>
                    <a:pt x="45939" y="3633"/>
                    <a:pt x="46725" y="3633"/>
                  </a:cubicBezTo>
                  <a:cubicBezTo>
                    <a:pt x="47182" y="3633"/>
                    <a:pt x="47654" y="3737"/>
                    <a:pt x="48133" y="3950"/>
                  </a:cubicBezTo>
                  <a:cubicBezTo>
                    <a:pt x="49458" y="4536"/>
                    <a:pt x="50188" y="5581"/>
                    <a:pt x="50273" y="7051"/>
                  </a:cubicBezTo>
                  <a:cubicBezTo>
                    <a:pt x="50333" y="8232"/>
                    <a:pt x="49806" y="9140"/>
                    <a:pt x="48991" y="9956"/>
                  </a:cubicBezTo>
                  <a:cubicBezTo>
                    <a:pt x="42526" y="16404"/>
                    <a:pt x="36044" y="22843"/>
                    <a:pt x="29614" y="29324"/>
                  </a:cubicBezTo>
                  <a:cubicBezTo>
                    <a:pt x="25103" y="33894"/>
                    <a:pt x="23447" y="39391"/>
                    <a:pt x="24755" y="45677"/>
                  </a:cubicBezTo>
                  <a:cubicBezTo>
                    <a:pt x="26345" y="53326"/>
                    <a:pt x="33179" y="59491"/>
                    <a:pt x="41944" y="59491"/>
                  </a:cubicBezTo>
                  <a:cubicBezTo>
                    <a:pt x="42027" y="59491"/>
                    <a:pt x="42111" y="59491"/>
                    <a:pt x="42195" y="59489"/>
                  </a:cubicBezTo>
                  <a:cubicBezTo>
                    <a:pt x="46986" y="59421"/>
                    <a:pt x="51097" y="57612"/>
                    <a:pt x="54504" y="54214"/>
                  </a:cubicBezTo>
                  <a:cubicBezTo>
                    <a:pt x="72326" y="36392"/>
                    <a:pt x="90148" y="18570"/>
                    <a:pt x="107979" y="748"/>
                  </a:cubicBezTo>
                  <a:cubicBezTo>
                    <a:pt x="108208" y="510"/>
                    <a:pt x="108412" y="246"/>
                    <a:pt x="108625" y="0"/>
                  </a:cubicBezTo>
                  <a:lnTo>
                    <a:pt x="94676" y="0"/>
                  </a:lnTo>
                  <a:cubicBezTo>
                    <a:pt x="94430" y="272"/>
                    <a:pt x="94200" y="552"/>
                    <a:pt x="93937" y="807"/>
                  </a:cubicBezTo>
                  <a:cubicBezTo>
                    <a:pt x="86410" y="8342"/>
                    <a:pt x="78876" y="15877"/>
                    <a:pt x="71341" y="23403"/>
                  </a:cubicBezTo>
                  <a:cubicBezTo>
                    <a:pt x="71111" y="23641"/>
                    <a:pt x="70882" y="23921"/>
                    <a:pt x="70602" y="24057"/>
                  </a:cubicBezTo>
                  <a:cubicBezTo>
                    <a:pt x="70522" y="24095"/>
                    <a:pt x="70409" y="24114"/>
                    <a:pt x="70294" y="24114"/>
                  </a:cubicBezTo>
                  <a:cubicBezTo>
                    <a:pt x="70125" y="24114"/>
                    <a:pt x="69954" y="24074"/>
                    <a:pt x="69888" y="23998"/>
                  </a:cubicBezTo>
                  <a:cubicBezTo>
                    <a:pt x="69744" y="23811"/>
                    <a:pt x="69693" y="23429"/>
                    <a:pt x="69786" y="23208"/>
                  </a:cubicBezTo>
                  <a:cubicBezTo>
                    <a:pt x="69905" y="22919"/>
                    <a:pt x="70202" y="22707"/>
                    <a:pt x="70440" y="22469"/>
                  </a:cubicBezTo>
                  <a:cubicBezTo>
                    <a:pt x="77644" y="15265"/>
                    <a:pt x="84847" y="8062"/>
                    <a:pt x="92051" y="858"/>
                  </a:cubicBezTo>
                  <a:cubicBezTo>
                    <a:pt x="92331" y="578"/>
                    <a:pt x="92603" y="289"/>
                    <a:pt x="92875" y="0"/>
                  </a:cubicBezTo>
                  <a:lnTo>
                    <a:pt x="73150" y="0"/>
                  </a:lnTo>
                  <a:cubicBezTo>
                    <a:pt x="72938" y="255"/>
                    <a:pt x="72759" y="527"/>
                    <a:pt x="72530" y="756"/>
                  </a:cubicBezTo>
                  <a:cubicBezTo>
                    <a:pt x="62319" y="10967"/>
                    <a:pt x="52117" y="21178"/>
                    <a:pt x="41906" y="31380"/>
                  </a:cubicBezTo>
                  <a:cubicBezTo>
                    <a:pt x="41694" y="31592"/>
                    <a:pt x="41490" y="31813"/>
                    <a:pt x="41252" y="31983"/>
                  </a:cubicBezTo>
                  <a:cubicBezTo>
                    <a:pt x="41129" y="32071"/>
                    <a:pt x="41001" y="32116"/>
                    <a:pt x="40875" y="32116"/>
                  </a:cubicBezTo>
                  <a:cubicBezTo>
                    <a:pt x="40722" y="32116"/>
                    <a:pt x="40571" y="32050"/>
                    <a:pt x="40436" y="31915"/>
                  </a:cubicBezTo>
                  <a:cubicBezTo>
                    <a:pt x="40190" y="31660"/>
                    <a:pt x="40181" y="31371"/>
                    <a:pt x="40385" y="31108"/>
                  </a:cubicBezTo>
                  <a:cubicBezTo>
                    <a:pt x="40589" y="30845"/>
                    <a:pt x="40836" y="30615"/>
                    <a:pt x="41065" y="30378"/>
                  </a:cubicBezTo>
                  <a:cubicBezTo>
                    <a:pt x="50876" y="20575"/>
                    <a:pt x="60688" y="10763"/>
                    <a:pt x="70491" y="951"/>
                  </a:cubicBezTo>
                  <a:cubicBezTo>
                    <a:pt x="70797" y="654"/>
                    <a:pt x="71069" y="323"/>
                    <a:pt x="7134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15"/>
            <p:cNvSpPr/>
            <p:nvPr/>
          </p:nvSpPr>
          <p:spPr>
            <a:xfrm>
              <a:off x="4505925" y="1853500"/>
              <a:ext cx="224925" cy="225575"/>
            </a:xfrm>
            <a:custGeom>
              <a:rect b="b" l="l" r="r" t="t"/>
              <a:pathLst>
                <a:path extrusionOk="0" h="9023" w="8997">
                  <a:moveTo>
                    <a:pt x="4498" y="1"/>
                  </a:moveTo>
                  <a:cubicBezTo>
                    <a:pt x="2048" y="1"/>
                    <a:pt x="26" y="2024"/>
                    <a:pt x="18" y="4486"/>
                  </a:cubicBezTo>
                  <a:cubicBezTo>
                    <a:pt x="1" y="6975"/>
                    <a:pt x="2005" y="9005"/>
                    <a:pt x="4477" y="9022"/>
                  </a:cubicBezTo>
                  <a:cubicBezTo>
                    <a:pt x="4493" y="9022"/>
                    <a:pt x="4508" y="9022"/>
                    <a:pt x="4523" y="9022"/>
                  </a:cubicBezTo>
                  <a:cubicBezTo>
                    <a:pt x="6958" y="9022"/>
                    <a:pt x="8971" y="7002"/>
                    <a:pt x="8988" y="4537"/>
                  </a:cubicBezTo>
                  <a:cubicBezTo>
                    <a:pt x="8997" y="2056"/>
                    <a:pt x="7000" y="26"/>
                    <a:pt x="4528" y="1"/>
                  </a:cubicBezTo>
                  <a:cubicBezTo>
                    <a:pt x="4518" y="1"/>
                    <a:pt x="4508" y="1"/>
                    <a:pt x="44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2" name="Google Shape;342;p1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43" name="Google Shape;343;p15"/>
          <p:cNvSpPr txBox="1"/>
          <p:nvPr>
            <p:ph idx="2" type="title"/>
          </p:nvPr>
        </p:nvSpPr>
        <p:spPr>
          <a:xfrm>
            <a:off x="720000" y="1742775"/>
            <a:ext cx="32622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4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44" name="Google Shape;344;p15"/>
          <p:cNvSpPr txBox="1"/>
          <p:nvPr>
            <p:ph idx="3" type="title"/>
          </p:nvPr>
        </p:nvSpPr>
        <p:spPr>
          <a:xfrm>
            <a:off x="720000" y="1149600"/>
            <a:ext cx="1275300" cy="59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45" name="Google Shape;345;p15"/>
          <p:cNvSpPr txBox="1"/>
          <p:nvPr>
            <p:ph idx="1" type="subTitle"/>
          </p:nvPr>
        </p:nvSpPr>
        <p:spPr>
          <a:xfrm>
            <a:off x="720000" y="2329300"/>
            <a:ext cx="32622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6" name="Google Shape;346;p15"/>
          <p:cNvSpPr txBox="1"/>
          <p:nvPr>
            <p:ph idx="4" type="title"/>
          </p:nvPr>
        </p:nvSpPr>
        <p:spPr>
          <a:xfrm>
            <a:off x="4335375" y="1742775"/>
            <a:ext cx="32622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4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47" name="Google Shape;347;p15"/>
          <p:cNvSpPr txBox="1"/>
          <p:nvPr>
            <p:ph idx="5" type="title"/>
          </p:nvPr>
        </p:nvSpPr>
        <p:spPr>
          <a:xfrm>
            <a:off x="4335368" y="1149600"/>
            <a:ext cx="1275300" cy="59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48" name="Google Shape;348;p15"/>
          <p:cNvSpPr txBox="1"/>
          <p:nvPr>
            <p:ph idx="6" type="subTitle"/>
          </p:nvPr>
        </p:nvSpPr>
        <p:spPr>
          <a:xfrm>
            <a:off x="4335375" y="2329300"/>
            <a:ext cx="32622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15"/>
          <p:cNvSpPr txBox="1"/>
          <p:nvPr>
            <p:ph idx="7" type="title"/>
          </p:nvPr>
        </p:nvSpPr>
        <p:spPr>
          <a:xfrm>
            <a:off x="720000" y="3532175"/>
            <a:ext cx="32622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4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50" name="Google Shape;350;p15"/>
          <p:cNvSpPr txBox="1"/>
          <p:nvPr>
            <p:ph idx="8" type="title"/>
          </p:nvPr>
        </p:nvSpPr>
        <p:spPr>
          <a:xfrm>
            <a:off x="720000" y="2939000"/>
            <a:ext cx="1275300" cy="59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51" name="Google Shape;351;p15"/>
          <p:cNvSpPr txBox="1"/>
          <p:nvPr>
            <p:ph idx="9" type="subTitle"/>
          </p:nvPr>
        </p:nvSpPr>
        <p:spPr>
          <a:xfrm>
            <a:off x="720000" y="4118700"/>
            <a:ext cx="32622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2" name="Google Shape;352;p15"/>
          <p:cNvSpPr txBox="1"/>
          <p:nvPr>
            <p:ph idx="13" type="title"/>
          </p:nvPr>
        </p:nvSpPr>
        <p:spPr>
          <a:xfrm>
            <a:off x="4335375" y="3532175"/>
            <a:ext cx="32622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4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53" name="Google Shape;353;p15"/>
          <p:cNvSpPr txBox="1"/>
          <p:nvPr>
            <p:ph idx="14" type="title"/>
          </p:nvPr>
        </p:nvSpPr>
        <p:spPr>
          <a:xfrm>
            <a:off x="4335368" y="2939000"/>
            <a:ext cx="1275300" cy="59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54" name="Google Shape;354;p15"/>
          <p:cNvSpPr txBox="1"/>
          <p:nvPr>
            <p:ph idx="15" type="subTitle"/>
          </p:nvPr>
        </p:nvSpPr>
        <p:spPr>
          <a:xfrm>
            <a:off x="4335375" y="4118700"/>
            <a:ext cx="32622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5" name="Google Shape;355;p15"/>
          <p:cNvSpPr/>
          <p:nvPr/>
        </p:nvSpPr>
        <p:spPr>
          <a:xfrm>
            <a:off x="184175" y="54700"/>
            <a:ext cx="484800" cy="484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6" name="Google Shape;356;p15"/>
          <p:cNvSpPr/>
          <p:nvPr/>
        </p:nvSpPr>
        <p:spPr>
          <a:xfrm>
            <a:off x="8814050" y="4361600"/>
            <a:ext cx="484800" cy="4848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57" name="Google Shape;357;p15"/>
          <p:cNvGrpSpPr/>
          <p:nvPr/>
        </p:nvGrpSpPr>
        <p:grpSpPr>
          <a:xfrm>
            <a:off x="7999750" y="2984075"/>
            <a:ext cx="1633375" cy="237275"/>
            <a:chOff x="1263450" y="3868700"/>
            <a:chExt cx="1633375" cy="237275"/>
          </a:xfrm>
        </p:grpSpPr>
        <p:sp>
          <p:nvSpPr>
            <p:cNvPr id="358" name="Google Shape;358;p15"/>
            <p:cNvSpPr/>
            <p:nvPr/>
          </p:nvSpPr>
          <p:spPr>
            <a:xfrm>
              <a:off x="1263450" y="3871050"/>
              <a:ext cx="249125" cy="234925"/>
            </a:xfrm>
            <a:custGeom>
              <a:rect b="b" l="l" r="r" t="t"/>
              <a:pathLst>
                <a:path extrusionOk="0" h="9397" w="9965">
                  <a:moveTo>
                    <a:pt x="7668" y="1"/>
                  </a:moveTo>
                  <a:cubicBezTo>
                    <a:pt x="7208" y="1"/>
                    <a:pt x="6784" y="184"/>
                    <a:pt x="6414" y="543"/>
                  </a:cubicBezTo>
                  <a:cubicBezTo>
                    <a:pt x="5913" y="1036"/>
                    <a:pt x="5428" y="1563"/>
                    <a:pt x="4927" y="2089"/>
                  </a:cubicBezTo>
                  <a:cubicBezTo>
                    <a:pt x="4409" y="1563"/>
                    <a:pt x="3959" y="1112"/>
                    <a:pt x="3517" y="671"/>
                  </a:cubicBezTo>
                  <a:cubicBezTo>
                    <a:pt x="3074" y="232"/>
                    <a:pt x="2547" y="11"/>
                    <a:pt x="2035" y="11"/>
                  </a:cubicBezTo>
                  <a:cubicBezTo>
                    <a:pt x="1574" y="11"/>
                    <a:pt x="1127" y="190"/>
                    <a:pt x="765" y="552"/>
                  </a:cubicBezTo>
                  <a:cubicBezTo>
                    <a:pt x="0" y="1308"/>
                    <a:pt x="34" y="2472"/>
                    <a:pt x="867" y="3296"/>
                  </a:cubicBezTo>
                  <a:cubicBezTo>
                    <a:pt x="1325" y="3754"/>
                    <a:pt x="1801" y="4179"/>
                    <a:pt x="2353" y="4697"/>
                  </a:cubicBezTo>
                  <a:cubicBezTo>
                    <a:pt x="1801" y="5215"/>
                    <a:pt x="1317" y="5649"/>
                    <a:pt x="867" y="6099"/>
                  </a:cubicBezTo>
                  <a:cubicBezTo>
                    <a:pt x="34" y="6931"/>
                    <a:pt x="0" y="8095"/>
                    <a:pt x="765" y="8851"/>
                  </a:cubicBezTo>
                  <a:cubicBezTo>
                    <a:pt x="1126" y="9212"/>
                    <a:pt x="1572" y="9392"/>
                    <a:pt x="2031" y="9392"/>
                  </a:cubicBezTo>
                  <a:cubicBezTo>
                    <a:pt x="2544" y="9392"/>
                    <a:pt x="3073" y="9168"/>
                    <a:pt x="3517" y="8724"/>
                  </a:cubicBezTo>
                  <a:cubicBezTo>
                    <a:pt x="3967" y="8274"/>
                    <a:pt x="4401" y="7806"/>
                    <a:pt x="4919" y="7271"/>
                  </a:cubicBezTo>
                  <a:cubicBezTo>
                    <a:pt x="5174" y="7569"/>
                    <a:pt x="5360" y="7806"/>
                    <a:pt x="5564" y="8019"/>
                  </a:cubicBezTo>
                  <a:cubicBezTo>
                    <a:pt x="6487" y="8946"/>
                    <a:pt x="7219" y="9397"/>
                    <a:pt x="7863" y="9397"/>
                  </a:cubicBezTo>
                  <a:cubicBezTo>
                    <a:pt x="8274" y="9397"/>
                    <a:pt x="8649" y="9212"/>
                    <a:pt x="9013" y="8851"/>
                  </a:cubicBezTo>
                  <a:cubicBezTo>
                    <a:pt x="9965" y="7908"/>
                    <a:pt x="9735" y="6906"/>
                    <a:pt x="8223" y="5394"/>
                  </a:cubicBezTo>
                  <a:cubicBezTo>
                    <a:pt x="8002" y="5173"/>
                    <a:pt x="7773" y="4969"/>
                    <a:pt x="7450" y="4672"/>
                  </a:cubicBezTo>
                  <a:cubicBezTo>
                    <a:pt x="8011" y="4154"/>
                    <a:pt x="8512" y="3703"/>
                    <a:pt x="8996" y="3228"/>
                  </a:cubicBezTo>
                  <a:cubicBezTo>
                    <a:pt x="9446" y="2777"/>
                    <a:pt x="9659" y="2225"/>
                    <a:pt x="9548" y="1597"/>
                  </a:cubicBezTo>
                  <a:cubicBezTo>
                    <a:pt x="9421" y="866"/>
                    <a:pt x="9005" y="348"/>
                    <a:pt x="8300" y="110"/>
                  </a:cubicBezTo>
                  <a:cubicBezTo>
                    <a:pt x="8083" y="37"/>
                    <a:pt x="7872" y="1"/>
                    <a:pt x="76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15"/>
            <p:cNvSpPr/>
            <p:nvPr/>
          </p:nvSpPr>
          <p:spPr>
            <a:xfrm>
              <a:off x="2664025" y="4040500"/>
              <a:ext cx="65225" cy="65025"/>
            </a:xfrm>
            <a:custGeom>
              <a:rect b="b" l="l" r="r" t="t"/>
              <a:pathLst>
                <a:path extrusionOk="0" h="2601" w="2609">
                  <a:moveTo>
                    <a:pt x="1309" y="1"/>
                  </a:moveTo>
                  <a:cubicBezTo>
                    <a:pt x="578" y="1"/>
                    <a:pt x="18" y="553"/>
                    <a:pt x="9" y="1283"/>
                  </a:cubicBezTo>
                  <a:cubicBezTo>
                    <a:pt x="1" y="2005"/>
                    <a:pt x="561" y="2591"/>
                    <a:pt x="1275" y="2600"/>
                  </a:cubicBezTo>
                  <a:cubicBezTo>
                    <a:pt x="1285" y="2600"/>
                    <a:pt x="1296" y="2600"/>
                    <a:pt x="1306" y="2600"/>
                  </a:cubicBezTo>
                  <a:cubicBezTo>
                    <a:pt x="2031" y="2600"/>
                    <a:pt x="2609" y="2020"/>
                    <a:pt x="2600" y="1292"/>
                  </a:cubicBezTo>
                  <a:cubicBezTo>
                    <a:pt x="2600" y="570"/>
                    <a:pt x="2031" y="9"/>
                    <a:pt x="130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15"/>
            <p:cNvSpPr/>
            <p:nvPr/>
          </p:nvSpPr>
          <p:spPr>
            <a:xfrm>
              <a:off x="1652725" y="4040500"/>
              <a:ext cx="65000" cy="65025"/>
            </a:xfrm>
            <a:custGeom>
              <a:rect b="b" l="l" r="r" t="t"/>
              <a:pathLst>
                <a:path extrusionOk="0" h="2601" w="2600">
                  <a:moveTo>
                    <a:pt x="1301" y="0"/>
                  </a:moveTo>
                  <a:cubicBezTo>
                    <a:pt x="561" y="0"/>
                    <a:pt x="0" y="564"/>
                    <a:pt x="0" y="1300"/>
                  </a:cubicBezTo>
                  <a:cubicBezTo>
                    <a:pt x="0" y="2022"/>
                    <a:pt x="561" y="2600"/>
                    <a:pt x="1283" y="2600"/>
                  </a:cubicBezTo>
                  <a:cubicBezTo>
                    <a:pt x="1288" y="2600"/>
                    <a:pt x="1293" y="2600"/>
                    <a:pt x="1299" y="2600"/>
                  </a:cubicBezTo>
                  <a:cubicBezTo>
                    <a:pt x="2005" y="2600"/>
                    <a:pt x="2583" y="2034"/>
                    <a:pt x="2591" y="1326"/>
                  </a:cubicBezTo>
                  <a:cubicBezTo>
                    <a:pt x="2600" y="595"/>
                    <a:pt x="2048" y="18"/>
                    <a:pt x="1334" y="1"/>
                  </a:cubicBezTo>
                  <a:cubicBezTo>
                    <a:pt x="1323" y="0"/>
                    <a:pt x="1312" y="0"/>
                    <a:pt x="13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15"/>
            <p:cNvSpPr/>
            <p:nvPr/>
          </p:nvSpPr>
          <p:spPr>
            <a:xfrm>
              <a:off x="2830525" y="4040500"/>
              <a:ext cx="65650" cy="65025"/>
            </a:xfrm>
            <a:custGeom>
              <a:rect b="b" l="l" r="r" t="t"/>
              <a:pathLst>
                <a:path extrusionOk="0" h="2601" w="2626">
                  <a:moveTo>
                    <a:pt x="1326" y="0"/>
                  </a:moveTo>
                  <a:cubicBezTo>
                    <a:pt x="603" y="0"/>
                    <a:pt x="35" y="533"/>
                    <a:pt x="18" y="1258"/>
                  </a:cubicBezTo>
                  <a:cubicBezTo>
                    <a:pt x="1" y="2005"/>
                    <a:pt x="570" y="2600"/>
                    <a:pt x="1300" y="2600"/>
                  </a:cubicBezTo>
                  <a:cubicBezTo>
                    <a:pt x="1306" y="2600"/>
                    <a:pt x="1311" y="2600"/>
                    <a:pt x="1316" y="2600"/>
                  </a:cubicBezTo>
                  <a:cubicBezTo>
                    <a:pt x="2022" y="2600"/>
                    <a:pt x="2600" y="2026"/>
                    <a:pt x="2617" y="1317"/>
                  </a:cubicBezTo>
                  <a:cubicBezTo>
                    <a:pt x="2626" y="604"/>
                    <a:pt x="2056" y="18"/>
                    <a:pt x="1343" y="1"/>
                  </a:cubicBezTo>
                  <a:cubicBezTo>
                    <a:pt x="1337" y="0"/>
                    <a:pt x="1331" y="0"/>
                    <a:pt x="13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15"/>
            <p:cNvSpPr/>
            <p:nvPr/>
          </p:nvSpPr>
          <p:spPr>
            <a:xfrm>
              <a:off x="1819000" y="3868700"/>
              <a:ext cx="65450" cy="65025"/>
            </a:xfrm>
            <a:custGeom>
              <a:rect b="b" l="l" r="r" t="t"/>
              <a:pathLst>
                <a:path extrusionOk="0" h="2601" w="2618">
                  <a:moveTo>
                    <a:pt x="1309" y="0"/>
                  </a:moveTo>
                  <a:cubicBezTo>
                    <a:pt x="561" y="9"/>
                    <a:pt x="1" y="586"/>
                    <a:pt x="18" y="1342"/>
                  </a:cubicBezTo>
                  <a:cubicBezTo>
                    <a:pt x="34" y="2054"/>
                    <a:pt x="595" y="2600"/>
                    <a:pt x="1302" y="2600"/>
                  </a:cubicBezTo>
                  <a:cubicBezTo>
                    <a:pt x="1313" y="2600"/>
                    <a:pt x="1324" y="2600"/>
                    <a:pt x="1334" y="2600"/>
                  </a:cubicBezTo>
                  <a:cubicBezTo>
                    <a:pt x="2048" y="2591"/>
                    <a:pt x="2617" y="2005"/>
                    <a:pt x="2617" y="1291"/>
                  </a:cubicBezTo>
                  <a:cubicBezTo>
                    <a:pt x="2609" y="569"/>
                    <a:pt x="2031" y="0"/>
                    <a:pt x="13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15"/>
            <p:cNvSpPr/>
            <p:nvPr/>
          </p:nvSpPr>
          <p:spPr>
            <a:xfrm>
              <a:off x="2156475" y="3868900"/>
              <a:ext cx="65200" cy="64800"/>
            </a:xfrm>
            <a:custGeom>
              <a:rect b="b" l="l" r="r" t="t"/>
              <a:pathLst>
                <a:path extrusionOk="0" h="2592" w="2608">
                  <a:moveTo>
                    <a:pt x="1311" y="0"/>
                  </a:moveTo>
                  <a:cubicBezTo>
                    <a:pt x="578" y="0"/>
                    <a:pt x="0" y="580"/>
                    <a:pt x="0" y="1300"/>
                  </a:cubicBezTo>
                  <a:cubicBezTo>
                    <a:pt x="0" y="2005"/>
                    <a:pt x="578" y="2592"/>
                    <a:pt x="1300" y="2592"/>
                  </a:cubicBezTo>
                  <a:cubicBezTo>
                    <a:pt x="1305" y="2592"/>
                    <a:pt x="1310" y="2592"/>
                    <a:pt x="1316" y="2592"/>
                  </a:cubicBezTo>
                  <a:cubicBezTo>
                    <a:pt x="2022" y="2592"/>
                    <a:pt x="2591" y="2034"/>
                    <a:pt x="2599" y="1317"/>
                  </a:cubicBezTo>
                  <a:cubicBezTo>
                    <a:pt x="2608" y="587"/>
                    <a:pt x="2056" y="9"/>
                    <a:pt x="1342" y="1"/>
                  </a:cubicBezTo>
                  <a:cubicBezTo>
                    <a:pt x="1332" y="0"/>
                    <a:pt x="1321" y="0"/>
                    <a:pt x="13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15"/>
            <p:cNvSpPr/>
            <p:nvPr/>
          </p:nvSpPr>
          <p:spPr>
            <a:xfrm>
              <a:off x="2830525" y="3868850"/>
              <a:ext cx="66300" cy="64900"/>
            </a:xfrm>
            <a:custGeom>
              <a:rect b="b" l="l" r="r" t="t"/>
              <a:pathLst>
                <a:path extrusionOk="0" h="2596" w="2652">
                  <a:moveTo>
                    <a:pt x="1312" y="0"/>
                  </a:moveTo>
                  <a:cubicBezTo>
                    <a:pt x="603" y="0"/>
                    <a:pt x="42" y="531"/>
                    <a:pt x="18" y="1251"/>
                  </a:cubicBezTo>
                  <a:cubicBezTo>
                    <a:pt x="1" y="1982"/>
                    <a:pt x="536" y="2568"/>
                    <a:pt x="1249" y="2594"/>
                  </a:cubicBezTo>
                  <a:cubicBezTo>
                    <a:pt x="1271" y="2595"/>
                    <a:pt x="1292" y="2595"/>
                    <a:pt x="1314" y="2595"/>
                  </a:cubicBezTo>
                  <a:cubicBezTo>
                    <a:pt x="2007" y="2595"/>
                    <a:pt x="2576" y="2063"/>
                    <a:pt x="2609" y="1370"/>
                  </a:cubicBezTo>
                  <a:cubicBezTo>
                    <a:pt x="2651" y="657"/>
                    <a:pt x="2107" y="37"/>
                    <a:pt x="1394" y="3"/>
                  </a:cubicBezTo>
                  <a:cubicBezTo>
                    <a:pt x="1366" y="1"/>
                    <a:pt x="1339" y="0"/>
                    <a:pt x="1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15"/>
            <p:cNvSpPr/>
            <p:nvPr/>
          </p:nvSpPr>
          <p:spPr>
            <a:xfrm>
              <a:off x="1819000" y="4040500"/>
              <a:ext cx="65450" cy="65025"/>
            </a:xfrm>
            <a:custGeom>
              <a:rect b="b" l="l" r="r" t="t"/>
              <a:pathLst>
                <a:path extrusionOk="0" h="2601" w="2618">
                  <a:moveTo>
                    <a:pt x="1299" y="0"/>
                  </a:moveTo>
                  <a:cubicBezTo>
                    <a:pt x="1288" y="0"/>
                    <a:pt x="1277" y="0"/>
                    <a:pt x="1266" y="1"/>
                  </a:cubicBezTo>
                  <a:cubicBezTo>
                    <a:pt x="544" y="18"/>
                    <a:pt x="1" y="595"/>
                    <a:pt x="18" y="1326"/>
                  </a:cubicBezTo>
                  <a:cubicBezTo>
                    <a:pt x="26" y="2042"/>
                    <a:pt x="604" y="2600"/>
                    <a:pt x="1310" y="2600"/>
                  </a:cubicBezTo>
                  <a:cubicBezTo>
                    <a:pt x="1315" y="2600"/>
                    <a:pt x="1321" y="2600"/>
                    <a:pt x="1326" y="2600"/>
                  </a:cubicBezTo>
                  <a:cubicBezTo>
                    <a:pt x="2039" y="2591"/>
                    <a:pt x="2617" y="2005"/>
                    <a:pt x="2617" y="1292"/>
                  </a:cubicBezTo>
                  <a:cubicBezTo>
                    <a:pt x="2609" y="563"/>
                    <a:pt x="2031" y="0"/>
                    <a:pt x="12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15"/>
            <p:cNvSpPr/>
            <p:nvPr/>
          </p:nvSpPr>
          <p:spPr>
            <a:xfrm>
              <a:off x="2156475" y="4040500"/>
              <a:ext cx="65200" cy="65025"/>
            </a:xfrm>
            <a:custGeom>
              <a:rect b="b" l="l" r="r" t="t"/>
              <a:pathLst>
                <a:path extrusionOk="0" h="2601" w="2608">
                  <a:moveTo>
                    <a:pt x="1311" y="0"/>
                  </a:moveTo>
                  <a:cubicBezTo>
                    <a:pt x="578" y="0"/>
                    <a:pt x="0" y="580"/>
                    <a:pt x="0" y="1300"/>
                  </a:cubicBezTo>
                  <a:cubicBezTo>
                    <a:pt x="0" y="2005"/>
                    <a:pt x="586" y="2600"/>
                    <a:pt x="1291" y="2600"/>
                  </a:cubicBezTo>
                  <a:cubicBezTo>
                    <a:pt x="1297" y="2600"/>
                    <a:pt x="1302" y="2600"/>
                    <a:pt x="1307" y="2600"/>
                  </a:cubicBezTo>
                  <a:cubicBezTo>
                    <a:pt x="2022" y="2600"/>
                    <a:pt x="2591" y="2034"/>
                    <a:pt x="2599" y="1326"/>
                  </a:cubicBezTo>
                  <a:cubicBezTo>
                    <a:pt x="2608" y="587"/>
                    <a:pt x="2064" y="18"/>
                    <a:pt x="1342" y="1"/>
                  </a:cubicBezTo>
                  <a:cubicBezTo>
                    <a:pt x="1332" y="0"/>
                    <a:pt x="1321" y="0"/>
                    <a:pt x="13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15"/>
            <p:cNvSpPr/>
            <p:nvPr/>
          </p:nvSpPr>
          <p:spPr>
            <a:xfrm>
              <a:off x="2326150" y="4040500"/>
              <a:ext cx="65850" cy="65025"/>
            </a:xfrm>
            <a:custGeom>
              <a:rect b="b" l="l" r="r" t="t"/>
              <a:pathLst>
                <a:path extrusionOk="0" h="2601" w="2634">
                  <a:moveTo>
                    <a:pt x="1315" y="0"/>
                  </a:moveTo>
                  <a:cubicBezTo>
                    <a:pt x="1304" y="0"/>
                    <a:pt x="1294" y="0"/>
                    <a:pt x="1283" y="1"/>
                  </a:cubicBezTo>
                  <a:cubicBezTo>
                    <a:pt x="561" y="18"/>
                    <a:pt x="0" y="612"/>
                    <a:pt x="17" y="1326"/>
                  </a:cubicBezTo>
                  <a:cubicBezTo>
                    <a:pt x="34" y="2029"/>
                    <a:pt x="612" y="2600"/>
                    <a:pt x="1312" y="2600"/>
                  </a:cubicBezTo>
                  <a:cubicBezTo>
                    <a:pt x="1322" y="2600"/>
                    <a:pt x="1332" y="2600"/>
                    <a:pt x="1343" y="2600"/>
                  </a:cubicBezTo>
                  <a:cubicBezTo>
                    <a:pt x="2048" y="2591"/>
                    <a:pt x="2634" y="1997"/>
                    <a:pt x="2625" y="1292"/>
                  </a:cubicBezTo>
                  <a:cubicBezTo>
                    <a:pt x="2625" y="572"/>
                    <a:pt x="2039" y="0"/>
                    <a:pt x="13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15"/>
            <p:cNvSpPr/>
            <p:nvPr/>
          </p:nvSpPr>
          <p:spPr>
            <a:xfrm>
              <a:off x="1652300" y="3868700"/>
              <a:ext cx="65425" cy="65025"/>
            </a:xfrm>
            <a:custGeom>
              <a:rect b="b" l="l" r="r" t="t"/>
              <a:pathLst>
                <a:path extrusionOk="0" h="2601" w="2617">
                  <a:moveTo>
                    <a:pt x="1308" y="0"/>
                  </a:moveTo>
                  <a:cubicBezTo>
                    <a:pt x="569" y="0"/>
                    <a:pt x="0" y="586"/>
                    <a:pt x="17" y="1342"/>
                  </a:cubicBezTo>
                  <a:cubicBezTo>
                    <a:pt x="34" y="2045"/>
                    <a:pt x="595" y="2600"/>
                    <a:pt x="1302" y="2600"/>
                  </a:cubicBezTo>
                  <a:cubicBezTo>
                    <a:pt x="1313" y="2600"/>
                    <a:pt x="1323" y="2600"/>
                    <a:pt x="1334" y="2600"/>
                  </a:cubicBezTo>
                  <a:cubicBezTo>
                    <a:pt x="2048" y="2591"/>
                    <a:pt x="2617" y="2013"/>
                    <a:pt x="2608" y="1291"/>
                  </a:cubicBezTo>
                  <a:cubicBezTo>
                    <a:pt x="2600" y="569"/>
                    <a:pt x="2031" y="9"/>
                    <a:pt x="13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15"/>
            <p:cNvSpPr/>
            <p:nvPr/>
          </p:nvSpPr>
          <p:spPr>
            <a:xfrm>
              <a:off x="2492650" y="3868700"/>
              <a:ext cx="65850" cy="65000"/>
            </a:xfrm>
            <a:custGeom>
              <a:rect b="b" l="l" r="r" t="t"/>
              <a:pathLst>
                <a:path extrusionOk="0" h="2600" w="2634">
                  <a:moveTo>
                    <a:pt x="1343" y="0"/>
                  </a:moveTo>
                  <a:cubicBezTo>
                    <a:pt x="621" y="0"/>
                    <a:pt x="43" y="561"/>
                    <a:pt x="26" y="1274"/>
                  </a:cubicBezTo>
                  <a:cubicBezTo>
                    <a:pt x="1" y="2000"/>
                    <a:pt x="595" y="2600"/>
                    <a:pt x="1327" y="2600"/>
                  </a:cubicBezTo>
                  <a:cubicBezTo>
                    <a:pt x="1332" y="2600"/>
                    <a:pt x="1337" y="2600"/>
                    <a:pt x="1343" y="2600"/>
                  </a:cubicBezTo>
                  <a:cubicBezTo>
                    <a:pt x="2056" y="2600"/>
                    <a:pt x="2634" y="2022"/>
                    <a:pt x="2634" y="1300"/>
                  </a:cubicBezTo>
                  <a:cubicBezTo>
                    <a:pt x="2634" y="586"/>
                    <a:pt x="2056" y="9"/>
                    <a:pt x="13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15"/>
            <p:cNvSpPr/>
            <p:nvPr/>
          </p:nvSpPr>
          <p:spPr>
            <a:xfrm>
              <a:off x="2664025" y="3868700"/>
              <a:ext cx="65025" cy="65000"/>
            </a:xfrm>
            <a:custGeom>
              <a:rect b="b" l="l" r="r" t="t"/>
              <a:pathLst>
                <a:path extrusionOk="0" h="2600" w="2601">
                  <a:moveTo>
                    <a:pt x="1309" y="0"/>
                  </a:moveTo>
                  <a:cubicBezTo>
                    <a:pt x="587" y="0"/>
                    <a:pt x="18" y="561"/>
                    <a:pt x="9" y="1283"/>
                  </a:cubicBezTo>
                  <a:cubicBezTo>
                    <a:pt x="1" y="2005"/>
                    <a:pt x="553" y="2591"/>
                    <a:pt x="1266" y="2600"/>
                  </a:cubicBezTo>
                  <a:cubicBezTo>
                    <a:pt x="1277" y="2600"/>
                    <a:pt x="1288" y="2600"/>
                    <a:pt x="1299" y="2600"/>
                  </a:cubicBezTo>
                  <a:cubicBezTo>
                    <a:pt x="2031" y="2600"/>
                    <a:pt x="2600" y="2028"/>
                    <a:pt x="2600" y="1300"/>
                  </a:cubicBezTo>
                  <a:cubicBezTo>
                    <a:pt x="2600" y="578"/>
                    <a:pt x="2031" y="9"/>
                    <a:pt x="13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15"/>
            <p:cNvSpPr/>
            <p:nvPr/>
          </p:nvSpPr>
          <p:spPr>
            <a:xfrm>
              <a:off x="2493075" y="4040500"/>
              <a:ext cx="65850" cy="65025"/>
            </a:xfrm>
            <a:custGeom>
              <a:rect b="b" l="l" r="r" t="t"/>
              <a:pathLst>
                <a:path extrusionOk="0" h="2601" w="2634">
                  <a:moveTo>
                    <a:pt x="1327" y="0"/>
                  </a:moveTo>
                  <a:cubicBezTo>
                    <a:pt x="595" y="0"/>
                    <a:pt x="9" y="572"/>
                    <a:pt x="9" y="1292"/>
                  </a:cubicBezTo>
                  <a:cubicBezTo>
                    <a:pt x="0" y="1997"/>
                    <a:pt x="587" y="2591"/>
                    <a:pt x="1292" y="2600"/>
                  </a:cubicBezTo>
                  <a:cubicBezTo>
                    <a:pt x="1302" y="2600"/>
                    <a:pt x="1312" y="2600"/>
                    <a:pt x="1322" y="2600"/>
                  </a:cubicBezTo>
                  <a:cubicBezTo>
                    <a:pt x="2022" y="2600"/>
                    <a:pt x="2600" y="2029"/>
                    <a:pt x="2617" y="1326"/>
                  </a:cubicBezTo>
                  <a:cubicBezTo>
                    <a:pt x="2634" y="612"/>
                    <a:pt x="2073" y="18"/>
                    <a:pt x="1360" y="1"/>
                  </a:cubicBezTo>
                  <a:cubicBezTo>
                    <a:pt x="1349" y="0"/>
                    <a:pt x="1338" y="0"/>
                    <a:pt x="13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15"/>
            <p:cNvSpPr/>
            <p:nvPr/>
          </p:nvSpPr>
          <p:spPr>
            <a:xfrm>
              <a:off x="1989550" y="3868900"/>
              <a:ext cx="65425" cy="64800"/>
            </a:xfrm>
            <a:custGeom>
              <a:rect b="b" l="l" r="r" t="t"/>
              <a:pathLst>
                <a:path extrusionOk="0" h="2592" w="2617">
                  <a:moveTo>
                    <a:pt x="1311" y="0"/>
                  </a:moveTo>
                  <a:cubicBezTo>
                    <a:pt x="586" y="0"/>
                    <a:pt x="0" y="580"/>
                    <a:pt x="9" y="1300"/>
                  </a:cubicBezTo>
                  <a:cubicBezTo>
                    <a:pt x="17" y="2014"/>
                    <a:pt x="595" y="2592"/>
                    <a:pt x="1308" y="2592"/>
                  </a:cubicBezTo>
                  <a:cubicBezTo>
                    <a:pt x="1314" y="2592"/>
                    <a:pt x="1319" y="2592"/>
                    <a:pt x="1324" y="2592"/>
                  </a:cubicBezTo>
                  <a:cubicBezTo>
                    <a:pt x="2039" y="2592"/>
                    <a:pt x="2600" y="2026"/>
                    <a:pt x="2608" y="1309"/>
                  </a:cubicBezTo>
                  <a:cubicBezTo>
                    <a:pt x="2617" y="587"/>
                    <a:pt x="2064" y="9"/>
                    <a:pt x="1342" y="1"/>
                  </a:cubicBezTo>
                  <a:cubicBezTo>
                    <a:pt x="1332" y="0"/>
                    <a:pt x="1321" y="0"/>
                    <a:pt x="13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15"/>
            <p:cNvSpPr/>
            <p:nvPr/>
          </p:nvSpPr>
          <p:spPr>
            <a:xfrm>
              <a:off x="1989325" y="4040500"/>
              <a:ext cx="65650" cy="65025"/>
            </a:xfrm>
            <a:custGeom>
              <a:rect b="b" l="l" r="r" t="t"/>
              <a:pathLst>
                <a:path extrusionOk="0" h="2601" w="2626">
                  <a:moveTo>
                    <a:pt x="1327" y="0"/>
                  </a:moveTo>
                  <a:cubicBezTo>
                    <a:pt x="595" y="0"/>
                    <a:pt x="1" y="592"/>
                    <a:pt x="18" y="1317"/>
                  </a:cubicBezTo>
                  <a:cubicBezTo>
                    <a:pt x="26" y="2017"/>
                    <a:pt x="612" y="2600"/>
                    <a:pt x="1319" y="2600"/>
                  </a:cubicBezTo>
                  <a:cubicBezTo>
                    <a:pt x="1324" y="2600"/>
                    <a:pt x="1329" y="2600"/>
                    <a:pt x="1334" y="2600"/>
                  </a:cubicBezTo>
                  <a:cubicBezTo>
                    <a:pt x="2048" y="2600"/>
                    <a:pt x="2617" y="2022"/>
                    <a:pt x="2617" y="1300"/>
                  </a:cubicBezTo>
                  <a:cubicBezTo>
                    <a:pt x="2626" y="578"/>
                    <a:pt x="2065" y="9"/>
                    <a:pt x="1343" y="1"/>
                  </a:cubicBezTo>
                  <a:cubicBezTo>
                    <a:pt x="1338" y="0"/>
                    <a:pt x="1332" y="0"/>
                    <a:pt x="13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15"/>
            <p:cNvSpPr/>
            <p:nvPr/>
          </p:nvSpPr>
          <p:spPr>
            <a:xfrm>
              <a:off x="2326350" y="3868900"/>
              <a:ext cx="65875" cy="64800"/>
            </a:xfrm>
            <a:custGeom>
              <a:rect b="b" l="l" r="r" t="t"/>
              <a:pathLst>
                <a:path extrusionOk="0" h="2592" w="2635">
                  <a:moveTo>
                    <a:pt x="1323" y="0"/>
                  </a:moveTo>
                  <a:cubicBezTo>
                    <a:pt x="1313" y="0"/>
                    <a:pt x="1302" y="0"/>
                    <a:pt x="1292" y="1"/>
                  </a:cubicBezTo>
                  <a:cubicBezTo>
                    <a:pt x="579" y="9"/>
                    <a:pt x="1" y="595"/>
                    <a:pt x="9" y="1309"/>
                  </a:cubicBezTo>
                  <a:cubicBezTo>
                    <a:pt x="18" y="2017"/>
                    <a:pt x="596" y="2592"/>
                    <a:pt x="1302" y="2592"/>
                  </a:cubicBezTo>
                  <a:cubicBezTo>
                    <a:pt x="1307" y="2592"/>
                    <a:pt x="1312" y="2592"/>
                    <a:pt x="1318" y="2592"/>
                  </a:cubicBezTo>
                  <a:cubicBezTo>
                    <a:pt x="2031" y="2592"/>
                    <a:pt x="2609" y="2014"/>
                    <a:pt x="2617" y="1309"/>
                  </a:cubicBezTo>
                  <a:cubicBezTo>
                    <a:pt x="2634" y="589"/>
                    <a:pt x="2048" y="0"/>
                    <a:pt x="13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6" name="Google Shape;376;p16"/>
          <p:cNvGrpSpPr/>
          <p:nvPr/>
        </p:nvGrpSpPr>
        <p:grpSpPr>
          <a:xfrm rot="10800000">
            <a:off x="0" y="2173900"/>
            <a:ext cx="5027700" cy="2969600"/>
            <a:chOff x="2353750" y="745575"/>
            <a:chExt cx="5027700" cy="2969600"/>
          </a:xfrm>
        </p:grpSpPr>
        <p:sp>
          <p:nvSpPr>
            <p:cNvPr id="377" name="Google Shape;377;p16"/>
            <p:cNvSpPr/>
            <p:nvPr/>
          </p:nvSpPr>
          <p:spPr>
            <a:xfrm>
              <a:off x="4804950" y="745575"/>
              <a:ext cx="2576500" cy="2969600"/>
            </a:xfrm>
            <a:custGeom>
              <a:rect b="b" l="l" r="r" t="t"/>
              <a:pathLst>
                <a:path extrusionOk="0" h="118784" w="103060">
                  <a:moveTo>
                    <a:pt x="97675" y="48149"/>
                  </a:moveTo>
                  <a:cubicBezTo>
                    <a:pt x="97686" y="48149"/>
                    <a:pt x="97697" y="48149"/>
                    <a:pt x="97708" y="48149"/>
                  </a:cubicBezTo>
                  <a:cubicBezTo>
                    <a:pt x="99654" y="48166"/>
                    <a:pt x="101149" y="49686"/>
                    <a:pt x="101132" y="51640"/>
                  </a:cubicBezTo>
                  <a:cubicBezTo>
                    <a:pt x="101123" y="53580"/>
                    <a:pt x="99611" y="55064"/>
                    <a:pt x="97665" y="55064"/>
                  </a:cubicBezTo>
                  <a:cubicBezTo>
                    <a:pt x="97660" y="55064"/>
                    <a:pt x="97654" y="55064"/>
                    <a:pt x="97649" y="55064"/>
                  </a:cubicBezTo>
                  <a:cubicBezTo>
                    <a:pt x="95703" y="55055"/>
                    <a:pt x="94200" y="53535"/>
                    <a:pt x="94217" y="51581"/>
                  </a:cubicBezTo>
                  <a:cubicBezTo>
                    <a:pt x="94225" y="49646"/>
                    <a:pt x="95737" y="48149"/>
                    <a:pt x="97675" y="48149"/>
                  </a:cubicBezTo>
                  <a:close/>
                  <a:moveTo>
                    <a:pt x="25723" y="0"/>
                  </a:moveTo>
                  <a:cubicBezTo>
                    <a:pt x="25468" y="297"/>
                    <a:pt x="25239" y="620"/>
                    <a:pt x="24967" y="900"/>
                  </a:cubicBezTo>
                  <a:cubicBezTo>
                    <a:pt x="19309" y="6567"/>
                    <a:pt x="13584" y="12165"/>
                    <a:pt x="8003" y="17899"/>
                  </a:cubicBezTo>
                  <a:cubicBezTo>
                    <a:pt x="2303" y="23743"/>
                    <a:pt x="0" y="30802"/>
                    <a:pt x="1207" y="38881"/>
                  </a:cubicBezTo>
                  <a:cubicBezTo>
                    <a:pt x="3037" y="51136"/>
                    <a:pt x="13630" y="59695"/>
                    <a:pt x="25408" y="59695"/>
                  </a:cubicBezTo>
                  <a:cubicBezTo>
                    <a:pt x="27517" y="59695"/>
                    <a:pt x="29664" y="59420"/>
                    <a:pt x="31805" y="58844"/>
                  </a:cubicBezTo>
                  <a:cubicBezTo>
                    <a:pt x="36104" y="57680"/>
                    <a:pt x="39799" y="55497"/>
                    <a:pt x="42942" y="52345"/>
                  </a:cubicBezTo>
                  <a:cubicBezTo>
                    <a:pt x="53883" y="41404"/>
                    <a:pt x="64833" y="30463"/>
                    <a:pt x="75783" y="19521"/>
                  </a:cubicBezTo>
                  <a:cubicBezTo>
                    <a:pt x="76114" y="19190"/>
                    <a:pt x="76429" y="18842"/>
                    <a:pt x="76802" y="18561"/>
                  </a:cubicBezTo>
                  <a:cubicBezTo>
                    <a:pt x="77511" y="18035"/>
                    <a:pt x="78260" y="17761"/>
                    <a:pt x="79042" y="17761"/>
                  </a:cubicBezTo>
                  <a:cubicBezTo>
                    <a:pt x="79535" y="17761"/>
                    <a:pt x="80041" y="17871"/>
                    <a:pt x="80557" y="18094"/>
                  </a:cubicBezTo>
                  <a:cubicBezTo>
                    <a:pt x="81882" y="18672"/>
                    <a:pt x="82647" y="19700"/>
                    <a:pt x="82808" y="21144"/>
                  </a:cubicBezTo>
                  <a:cubicBezTo>
                    <a:pt x="82953" y="22460"/>
                    <a:pt x="82452" y="23522"/>
                    <a:pt x="81517" y="24440"/>
                  </a:cubicBezTo>
                  <a:cubicBezTo>
                    <a:pt x="76599" y="29341"/>
                    <a:pt x="71697" y="34251"/>
                    <a:pt x="66787" y="39161"/>
                  </a:cubicBezTo>
                  <a:cubicBezTo>
                    <a:pt x="55234" y="50714"/>
                    <a:pt x="43664" y="62259"/>
                    <a:pt x="32119" y="73829"/>
                  </a:cubicBezTo>
                  <a:cubicBezTo>
                    <a:pt x="28373" y="77592"/>
                    <a:pt x="27099" y="82128"/>
                    <a:pt x="28356" y="87276"/>
                  </a:cubicBezTo>
                  <a:cubicBezTo>
                    <a:pt x="29859" y="93426"/>
                    <a:pt x="35523" y="97645"/>
                    <a:pt x="41710" y="97645"/>
                  </a:cubicBezTo>
                  <a:cubicBezTo>
                    <a:pt x="42377" y="97645"/>
                    <a:pt x="43049" y="97596"/>
                    <a:pt x="43723" y="97495"/>
                  </a:cubicBezTo>
                  <a:cubicBezTo>
                    <a:pt x="46858" y="97028"/>
                    <a:pt x="49508" y="95652"/>
                    <a:pt x="51743" y="93418"/>
                  </a:cubicBezTo>
                  <a:cubicBezTo>
                    <a:pt x="62964" y="82188"/>
                    <a:pt x="74195" y="70957"/>
                    <a:pt x="85425" y="59736"/>
                  </a:cubicBezTo>
                  <a:cubicBezTo>
                    <a:pt x="85680" y="59481"/>
                    <a:pt x="85934" y="59209"/>
                    <a:pt x="86206" y="58971"/>
                  </a:cubicBezTo>
                  <a:cubicBezTo>
                    <a:pt x="86992" y="58276"/>
                    <a:pt x="87961" y="57932"/>
                    <a:pt x="88923" y="57932"/>
                  </a:cubicBezTo>
                  <a:cubicBezTo>
                    <a:pt x="89937" y="57932"/>
                    <a:pt x="90943" y="58315"/>
                    <a:pt x="91719" y="59073"/>
                  </a:cubicBezTo>
                  <a:cubicBezTo>
                    <a:pt x="93240" y="60560"/>
                    <a:pt x="93350" y="62938"/>
                    <a:pt x="91957" y="64578"/>
                  </a:cubicBezTo>
                  <a:cubicBezTo>
                    <a:pt x="91677" y="64909"/>
                    <a:pt x="91354" y="65198"/>
                    <a:pt x="91057" y="65512"/>
                  </a:cubicBezTo>
                  <a:cubicBezTo>
                    <a:pt x="84541" y="72308"/>
                    <a:pt x="81746" y="80404"/>
                    <a:pt x="82808" y="89740"/>
                  </a:cubicBezTo>
                  <a:cubicBezTo>
                    <a:pt x="83564" y="96357"/>
                    <a:pt x="86410" y="102049"/>
                    <a:pt x="91108" y="106789"/>
                  </a:cubicBezTo>
                  <a:cubicBezTo>
                    <a:pt x="94735" y="110442"/>
                    <a:pt x="98388" y="114069"/>
                    <a:pt x="102024" y="117713"/>
                  </a:cubicBezTo>
                  <a:cubicBezTo>
                    <a:pt x="102372" y="118061"/>
                    <a:pt x="102712" y="118427"/>
                    <a:pt x="103060" y="118783"/>
                  </a:cubicBezTo>
                  <a:lnTo>
                    <a:pt x="103060" y="20328"/>
                  </a:lnTo>
                  <a:cubicBezTo>
                    <a:pt x="102763" y="20642"/>
                    <a:pt x="102482" y="20965"/>
                    <a:pt x="102177" y="21271"/>
                  </a:cubicBezTo>
                  <a:cubicBezTo>
                    <a:pt x="90700" y="32748"/>
                    <a:pt x="79215" y="44224"/>
                    <a:pt x="67738" y="55701"/>
                  </a:cubicBezTo>
                  <a:cubicBezTo>
                    <a:pt x="67475" y="55964"/>
                    <a:pt x="67237" y="56253"/>
                    <a:pt x="66923" y="56431"/>
                  </a:cubicBezTo>
                  <a:cubicBezTo>
                    <a:pt x="66849" y="56473"/>
                    <a:pt x="66748" y="56492"/>
                    <a:pt x="66641" y="56492"/>
                  </a:cubicBezTo>
                  <a:cubicBezTo>
                    <a:pt x="66489" y="56492"/>
                    <a:pt x="66324" y="56454"/>
                    <a:pt x="66209" y="56389"/>
                  </a:cubicBezTo>
                  <a:cubicBezTo>
                    <a:pt x="65912" y="56227"/>
                    <a:pt x="65870" y="55888"/>
                    <a:pt x="66065" y="55607"/>
                  </a:cubicBezTo>
                  <a:cubicBezTo>
                    <a:pt x="66269" y="55318"/>
                    <a:pt x="66541" y="55064"/>
                    <a:pt x="66795" y="54800"/>
                  </a:cubicBezTo>
                  <a:cubicBezTo>
                    <a:pt x="75715" y="45881"/>
                    <a:pt x="84643" y="36961"/>
                    <a:pt x="93563" y="28041"/>
                  </a:cubicBezTo>
                  <a:cubicBezTo>
                    <a:pt x="96731" y="24873"/>
                    <a:pt x="99891" y="21704"/>
                    <a:pt x="103060" y="18536"/>
                  </a:cubicBezTo>
                  <a:lnTo>
                    <a:pt x="103060" y="5377"/>
                  </a:lnTo>
                  <a:cubicBezTo>
                    <a:pt x="101208" y="7331"/>
                    <a:pt x="99416" y="9344"/>
                    <a:pt x="97479" y="11205"/>
                  </a:cubicBezTo>
                  <a:cubicBezTo>
                    <a:pt x="96011" y="12617"/>
                    <a:pt x="94126" y="13316"/>
                    <a:pt x="92230" y="13316"/>
                  </a:cubicBezTo>
                  <a:cubicBezTo>
                    <a:pt x="90363" y="13316"/>
                    <a:pt x="88484" y="12638"/>
                    <a:pt x="86979" y="11298"/>
                  </a:cubicBezTo>
                  <a:cubicBezTo>
                    <a:pt x="86283" y="10678"/>
                    <a:pt x="85629" y="10007"/>
                    <a:pt x="84966" y="9361"/>
                  </a:cubicBezTo>
                  <a:cubicBezTo>
                    <a:pt x="83106" y="7560"/>
                    <a:pt x="80879" y="6660"/>
                    <a:pt x="78653" y="6660"/>
                  </a:cubicBezTo>
                  <a:cubicBezTo>
                    <a:pt x="76385" y="6660"/>
                    <a:pt x="74118" y="7594"/>
                    <a:pt x="72241" y="9463"/>
                  </a:cubicBezTo>
                  <a:cubicBezTo>
                    <a:pt x="68265" y="13422"/>
                    <a:pt x="64298" y="17397"/>
                    <a:pt x="60339" y="21373"/>
                  </a:cubicBezTo>
                  <a:cubicBezTo>
                    <a:pt x="59660" y="22053"/>
                    <a:pt x="58912" y="22545"/>
                    <a:pt x="57910" y="22579"/>
                  </a:cubicBezTo>
                  <a:cubicBezTo>
                    <a:pt x="57872" y="22580"/>
                    <a:pt x="57834" y="22581"/>
                    <a:pt x="57796" y="22581"/>
                  </a:cubicBezTo>
                  <a:cubicBezTo>
                    <a:pt x="56459" y="22581"/>
                    <a:pt x="55438" y="21993"/>
                    <a:pt x="54826" y="20787"/>
                  </a:cubicBezTo>
                  <a:cubicBezTo>
                    <a:pt x="54181" y="19504"/>
                    <a:pt x="54359" y="18255"/>
                    <a:pt x="55285" y="17168"/>
                  </a:cubicBezTo>
                  <a:cubicBezTo>
                    <a:pt x="55829" y="16539"/>
                    <a:pt x="56449" y="15979"/>
                    <a:pt x="57035" y="15393"/>
                  </a:cubicBezTo>
                  <a:cubicBezTo>
                    <a:pt x="57969" y="14450"/>
                    <a:pt x="58912" y="13507"/>
                    <a:pt x="59847" y="12572"/>
                  </a:cubicBezTo>
                  <a:cubicBezTo>
                    <a:pt x="60263" y="12165"/>
                    <a:pt x="60569" y="11706"/>
                    <a:pt x="60603" y="11103"/>
                  </a:cubicBezTo>
                  <a:cubicBezTo>
                    <a:pt x="60645" y="10262"/>
                    <a:pt x="60314" y="9608"/>
                    <a:pt x="59583" y="9200"/>
                  </a:cubicBezTo>
                  <a:cubicBezTo>
                    <a:pt x="59249" y="9011"/>
                    <a:pt x="58907" y="8917"/>
                    <a:pt x="58567" y="8917"/>
                  </a:cubicBezTo>
                  <a:cubicBezTo>
                    <a:pt x="58175" y="8917"/>
                    <a:pt x="57786" y="9043"/>
                    <a:pt x="57417" y="9293"/>
                  </a:cubicBezTo>
                  <a:cubicBezTo>
                    <a:pt x="57120" y="9497"/>
                    <a:pt x="56873" y="9778"/>
                    <a:pt x="56619" y="10041"/>
                  </a:cubicBezTo>
                  <a:cubicBezTo>
                    <a:pt x="52346" y="14305"/>
                    <a:pt x="48064" y="18578"/>
                    <a:pt x="43800" y="22860"/>
                  </a:cubicBezTo>
                  <a:cubicBezTo>
                    <a:pt x="42579" y="24081"/>
                    <a:pt x="41149" y="24781"/>
                    <a:pt x="39417" y="24781"/>
                  </a:cubicBezTo>
                  <a:cubicBezTo>
                    <a:pt x="39366" y="24781"/>
                    <a:pt x="39315" y="24781"/>
                    <a:pt x="39264" y="24779"/>
                  </a:cubicBezTo>
                  <a:cubicBezTo>
                    <a:pt x="36851" y="24712"/>
                    <a:pt x="35050" y="23599"/>
                    <a:pt x="33971" y="21475"/>
                  </a:cubicBezTo>
                  <a:cubicBezTo>
                    <a:pt x="32867" y="19309"/>
                    <a:pt x="33105" y="17168"/>
                    <a:pt x="34507" y="15180"/>
                  </a:cubicBezTo>
                  <a:cubicBezTo>
                    <a:pt x="34787" y="14773"/>
                    <a:pt x="35152" y="14424"/>
                    <a:pt x="35500" y="14067"/>
                  </a:cubicBezTo>
                  <a:cubicBezTo>
                    <a:pt x="39884" y="9676"/>
                    <a:pt x="44276" y="5284"/>
                    <a:pt x="48667" y="892"/>
                  </a:cubicBezTo>
                  <a:cubicBezTo>
                    <a:pt x="48939" y="612"/>
                    <a:pt x="49186" y="297"/>
                    <a:pt x="494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16"/>
            <p:cNvSpPr/>
            <p:nvPr/>
          </p:nvSpPr>
          <p:spPr>
            <a:xfrm>
              <a:off x="2353750" y="745575"/>
              <a:ext cx="2715625" cy="1487300"/>
            </a:xfrm>
            <a:custGeom>
              <a:rect b="b" l="l" r="r" t="t"/>
              <a:pathLst>
                <a:path extrusionOk="0" h="59492" w="108625">
                  <a:moveTo>
                    <a:pt x="1" y="0"/>
                  </a:moveTo>
                  <a:cubicBezTo>
                    <a:pt x="3755" y="3755"/>
                    <a:pt x="7468" y="7560"/>
                    <a:pt x="11273" y="11264"/>
                  </a:cubicBezTo>
                  <a:cubicBezTo>
                    <a:pt x="14569" y="14458"/>
                    <a:pt x="18596" y="16183"/>
                    <a:pt x="23158" y="16472"/>
                  </a:cubicBezTo>
                  <a:cubicBezTo>
                    <a:pt x="23638" y="16503"/>
                    <a:pt x="24113" y="16518"/>
                    <a:pt x="24583" y="16518"/>
                  </a:cubicBezTo>
                  <a:cubicBezTo>
                    <a:pt x="29760" y="16518"/>
                    <a:pt x="34283" y="14632"/>
                    <a:pt x="38092" y="10924"/>
                  </a:cubicBezTo>
                  <a:cubicBezTo>
                    <a:pt x="39570" y="9489"/>
                    <a:pt x="41005" y="8019"/>
                    <a:pt x="42467" y="6567"/>
                  </a:cubicBezTo>
                  <a:cubicBezTo>
                    <a:pt x="43146" y="5887"/>
                    <a:pt x="43809" y="5173"/>
                    <a:pt x="44522" y="4536"/>
                  </a:cubicBezTo>
                  <a:cubicBezTo>
                    <a:pt x="45193" y="3941"/>
                    <a:pt x="45939" y="3633"/>
                    <a:pt x="46725" y="3633"/>
                  </a:cubicBezTo>
                  <a:cubicBezTo>
                    <a:pt x="47182" y="3633"/>
                    <a:pt x="47654" y="3737"/>
                    <a:pt x="48133" y="3950"/>
                  </a:cubicBezTo>
                  <a:cubicBezTo>
                    <a:pt x="49458" y="4536"/>
                    <a:pt x="50188" y="5581"/>
                    <a:pt x="50273" y="7051"/>
                  </a:cubicBezTo>
                  <a:cubicBezTo>
                    <a:pt x="50333" y="8232"/>
                    <a:pt x="49806" y="9140"/>
                    <a:pt x="48991" y="9956"/>
                  </a:cubicBezTo>
                  <a:cubicBezTo>
                    <a:pt x="42526" y="16404"/>
                    <a:pt x="36044" y="22843"/>
                    <a:pt x="29614" y="29324"/>
                  </a:cubicBezTo>
                  <a:cubicBezTo>
                    <a:pt x="25103" y="33894"/>
                    <a:pt x="23447" y="39391"/>
                    <a:pt x="24755" y="45677"/>
                  </a:cubicBezTo>
                  <a:cubicBezTo>
                    <a:pt x="26345" y="53326"/>
                    <a:pt x="33179" y="59491"/>
                    <a:pt x="41944" y="59491"/>
                  </a:cubicBezTo>
                  <a:cubicBezTo>
                    <a:pt x="42027" y="59491"/>
                    <a:pt x="42111" y="59491"/>
                    <a:pt x="42195" y="59489"/>
                  </a:cubicBezTo>
                  <a:cubicBezTo>
                    <a:pt x="46986" y="59421"/>
                    <a:pt x="51097" y="57612"/>
                    <a:pt x="54504" y="54214"/>
                  </a:cubicBezTo>
                  <a:cubicBezTo>
                    <a:pt x="72326" y="36392"/>
                    <a:pt x="90148" y="18570"/>
                    <a:pt x="107979" y="748"/>
                  </a:cubicBezTo>
                  <a:cubicBezTo>
                    <a:pt x="108208" y="510"/>
                    <a:pt x="108412" y="246"/>
                    <a:pt x="108625" y="0"/>
                  </a:cubicBezTo>
                  <a:lnTo>
                    <a:pt x="94676" y="0"/>
                  </a:lnTo>
                  <a:cubicBezTo>
                    <a:pt x="94430" y="272"/>
                    <a:pt x="94200" y="552"/>
                    <a:pt x="93937" y="807"/>
                  </a:cubicBezTo>
                  <a:cubicBezTo>
                    <a:pt x="86410" y="8342"/>
                    <a:pt x="78876" y="15877"/>
                    <a:pt x="71341" y="23403"/>
                  </a:cubicBezTo>
                  <a:cubicBezTo>
                    <a:pt x="71111" y="23641"/>
                    <a:pt x="70882" y="23921"/>
                    <a:pt x="70602" y="24057"/>
                  </a:cubicBezTo>
                  <a:cubicBezTo>
                    <a:pt x="70522" y="24095"/>
                    <a:pt x="70409" y="24114"/>
                    <a:pt x="70294" y="24114"/>
                  </a:cubicBezTo>
                  <a:cubicBezTo>
                    <a:pt x="70125" y="24114"/>
                    <a:pt x="69954" y="24074"/>
                    <a:pt x="69888" y="23998"/>
                  </a:cubicBezTo>
                  <a:cubicBezTo>
                    <a:pt x="69744" y="23811"/>
                    <a:pt x="69693" y="23429"/>
                    <a:pt x="69786" y="23208"/>
                  </a:cubicBezTo>
                  <a:cubicBezTo>
                    <a:pt x="69905" y="22919"/>
                    <a:pt x="70202" y="22707"/>
                    <a:pt x="70440" y="22469"/>
                  </a:cubicBezTo>
                  <a:cubicBezTo>
                    <a:pt x="77644" y="15265"/>
                    <a:pt x="84847" y="8062"/>
                    <a:pt x="92051" y="858"/>
                  </a:cubicBezTo>
                  <a:cubicBezTo>
                    <a:pt x="92331" y="578"/>
                    <a:pt x="92603" y="289"/>
                    <a:pt x="92875" y="0"/>
                  </a:cubicBezTo>
                  <a:lnTo>
                    <a:pt x="73150" y="0"/>
                  </a:lnTo>
                  <a:cubicBezTo>
                    <a:pt x="72938" y="255"/>
                    <a:pt x="72759" y="527"/>
                    <a:pt x="72530" y="756"/>
                  </a:cubicBezTo>
                  <a:cubicBezTo>
                    <a:pt x="62319" y="10967"/>
                    <a:pt x="52117" y="21178"/>
                    <a:pt x="41906" y="31380"/>
                  </a:cubicBezTo>
                  <a:cubicBezTo>
                    <a:pt x="41694" y="31592"/>
                    <a:pt x="41490" y="31813"/>
                    <a:pt x="41252" y="31983"/>
                  </a:cubicBezTo>
                  <a:cubicBezTo>
                    <a:pt x="41129" y="32071"/>
                    <a:pt x="41001" y="32116"/>
                    <a:pt x="40875" y="32116"/>
                  </a:cubicBezTo>
                  <a:cubicBezTo>
                    <a:pt x="40722" y="32116"/>
                    <a:pt x="40571" y="32050"/>
                    <a:pt x="40436" y="31915"/>
                  </a:cubicBezTo>
                  <a:cubicBezTo>
                    <a:pt x="40190" y="31660"/>
                    <a:pt x="40181" y="31371"/>
                    <a:pt x="40385" y="31108"/>
                  </a:cubicBezTo>
                  <a:cubicBezTo>
                    <a:pt x="40589" y="30845"/>
                    <a:pt x="40836" y="30615"/>
                    <a:pt x="41065" y="30378"/>
                  </a:cubicBezTo>
                  <a:cubicBezTo>
                    <a:pt x="50876" y="20575"/>
                    <a:pt x="60688" y="10763"/>
                    <a:pt x="70491" y="951"/>
                  </a:cubicBezTo>
                  <a:cubicBezTo>
                    <a:pt x="70797" y="654"/>
                    <a:pt x="71069" y="323"/>
                    <a:pt x="7134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16"/>
            <p:cNvSpPr/>
            <p:nvPr/>
          </p:nvSpPr>
          <p:spPr>
            <a:xfrm>
              <a:off x="4505925" y="1853500"/>
              <a:ext cx="224925" cy="225575"/>
            </a:xfrm>
            <a:custGeom>
              <a:rect b="b" l="l" r="r" t="t"/>
              <a:pathLst>
                <a:path extrusionOk="0" h="9023" w="8997">
                  <a:moveTo>
                    <a:pt x="4498" y="1"/>
                  </a:moveTo>
                  <a:cubicBezTo>
                    <a:pt x="2048" y="1"/>
                    <a:pt x="26" y="2024"/>
                    <a:pt x="18" y="4486"/>
                  </a:cubicBezTo>
                  <a:cubicBezTo>
                    <a:pt x="1" y="6975"/>
                    <a:pt x="2005" y="9005"/>
                    <a:pt x="4477" y="9022"/>
                  </a:cubicBezTo>
                  <a:cubicBezTo>
                    <a:pt x="4493" y="9022"/>
                    <a:pt x="4508" y="9022"/>
                    <a:pt x="4523" y="9022"/>
                  </a:cubicBezTo>
                  <a:cubicBezTo>
                    <a:pt x="6958" y="9022"/>
                    <a:pt x="8971" y="7002"/>
                    <a:pt x="8988" y="4537"/>
                  </a:cubicBezTo>
                  <a:cubicBezTo>
                    <a:pt x="8997" y="2056"/>
                    <a:pt x="7000" y="26"/>
                    <a:pt x="4528" y="1"/>
                  </a:cubicBezTo>
                  <a:cubicBezTo>
                    <a:pt x="4518" y="1"/>
                    <a:pt x="4508" y="1"/>
                    <a:pt x="44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0" name="Google Shape;380;p16"/>
          <p:cNvSpPr txBox="1"/>
          <p:nvPr>
            <p:ph type="title"/>
          </p:nvPr>
        </p:nvSpPr>
        <p:spPr>
          <a:xfrm>
            <a:off x="1226400" y="3100300"/>
            <a:ext cx="6691200" cy="5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81" name="Google Shape;381;p16"/>
          <p:cNvSpPr txBox="1"/>
          <p:nvPr>
            <p:ph idx="1" type="subTitle"/>
          </p:nvPr>
        </p:nvSpPr>
        <p:spPr>
          <a:xfrm>
            <a:off x="1226400" y="1077379"/>
            <a:ext cx="6691200" cy="191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/>
        </p:txBody>
      </p:sp>
      <p:grpSp>
        <p:nvGrpSpPr>
          <p:cNvPr id="382" name="Google Shape;382;p16"/>
          <p:cNvGrpSpPr/>
          <p:nvPr/>
        </p:nvGrpSpPr>
        <p:grpSpPr>
          <a:xfrm flipH="1">
            <a:off x="8148344" y="-168551"/>
            <a:ext cx="995655" cy="1818313"/>
            <a:chOff x="-1" y="-33740"/>
            <a:chExt cx="731454" cy="1335816"/>
          </a:xfrm>
        </p:grpSpPr>
        <p:sp>
          <p:nvSpPr>
            <p:cNvPr id="383" name="Google Shape;383;p16"/>
            <p:cNvSpPr/>
            <p:nvPr/>
          </p:nvSpPr>
          <p:spPr>
            <a:xfrm rot="-5400000">
              <a:off x="-302182" y="268441"/>
              <a:ext cx="1335816" cy="731454"/>
            </a:xfrm>
            <a:custGeom>
              <a:rect b="b" l="l" r="r" t="t"/>
              <a:pathLst>
                <a:path extrusionOk="0" h="59492" w="108625">
                  <a:moveTo>
                    <a:pt x="1" y="0"/>
                  </a:moveTo>
                  <a:cubicBezTo>
                    <a:pt x="3755" y="3755"/>
                    <a:pt x="7468" y="7560"/>
                    <a:pt x="11273" y="11264"/>
                  </a:cubicBezTo>
                  <a:cubicBezTo>
                    <a:pt x="14569" y="14458"/>
                    <a:pt x="18596" y="16183"/>
                    <a:pt x="23158" y="16472"/>
                  </a:cubicBezTo>
                  <a:cubicBezTo>
                    <a:pt x="23638" y="16503"/>
                    <a:pt x="24113" y="16518"/>
                    <a:pt x="24583" y="16518"/>
                  </a:cubicBezTo>
                  <a:cubicBezTo>
                    <a:pt x="29760" y="16518"/>
                    <a:pt x="34283" y="14632"/>
                    <a:pt x="38092" y="10924"/>
                  </a:cubicBezTo>
                  <a:cubicBezTo>
                    <a:pt x="39570" y="9489"/>
                    <a:pt x="41005" y="8019"/>
                    <a:pt x="42467" y="6567"/>
                  </a:cubicBezTo>
                  <a:cubicBezTo>
                    <a:pt x="43146" y="5887"/>
                    <a:pt x="43809" y="5173"/>
                    <a:pt x="44522" y="4536"/>
                  </a:cubicBezTo>
                  <a:cubicBezTo>
                    <a:pt x="45193" y="3941"/>
                    <a:pt x="45939" y="3633"/>
                    <a:pt x="46725" y="3633"/>
                  </a:cubicBezTo>
                  <a:cubicBezTo>
                    <a:pt x="47182" y="3633"/>
                    <a:pt x="47654" y="3737"/>
                    <a:pt x="48133" y="3950"/>
                  </a:cubicBezTo>
                  <a:cubicBezTo>
                    <a:pt x="49458" y="4536"/>
                    <a:pt x="50188" y="5581"/>
                    <a:pt x="50273" y="7051"/>
                  </a:cubicBezTo>
                  <a:cubicBezTo>
                    <a:pt x="50333" y="8232"/>
                    <a:pt x="49806" y="9140"/>
                    <a:pt x="48991" y="9956"/>
                  </a:cubicBezTo>
                  <a:cubicBezTo>
                    <a:pt x="42526" y="16404"/>
                    <a:pt x="36044" y="22843"/>
                    <a:pt x="29614" y="29324"/>
                  </a:cubicBezTo>
                  <a:cubicBezTo>
                    <a:pt x="25103" y="33894"/>
                    <a:pt x="23447" y="39391"/>
                    <a:pt x="24755" y="45677"/>
                  </a:cubicBezTo>
                  <a:cubicBezTo>
                    <a:pt x="26345" y="53326"/>
                    <a:pt x="33179" y="59491"/>
                    <a:pt x="41944" y="59491"/>
                  </a:cubicBezTo>
                  <a:cubicBezTo>
                    <a:pt x="42027" y="59491"/>
                    <a:pt x="42111" y="59491"/>
                    <a:pt x="42195" y="59489"/>
                  </a:cubicBezTo>
                  <a:cubicBezTo>
                    <a:pt x="46986" y="59421"/>
                    <a:pt x="51097" y="57612"/>
                    <a:pt x="54504" y="54214"/>
                  </a:cubicBezTo>
                  <a:cubicBezTo>
                    <a:pt x="72326" y="36392"/>
                    <a:pt x="90148" y="18570"/>
                    <a:pt x="107979" y="748"/>
                  </a:cubicBezTo>
                  <a:cubicBezTo>
                    <a:pt x="108208" y="510"/>
                    <a:pt x="108412" y="246"/>
                    <a:pt x="108625" y="0"/>
                  </a:cubicBezTo>
                  <a:lnTo>
                    <a:pt x="94676" y="0"/>
                  </a:lnTo>
                  <a:cubicBezTo>
                    <a:pt x="94430" y="272"/>
                    <a:pt x="94200" y="552"/>
                    <a:pt x="93937" y="807"/>
                  </a:cubicBezTo>
                  <a:cubicBezTo>
                    <a:pt x="86410" y="8342"/>
                    <a:pt x="78876" y="15877"/>
                    <a:pt x="71341" y="23403"/>
                  </a:cubicBezTo>
                  <a:cubicBezTo>
                    <a:pt x="71111" y="23641"/>
                    <a:pt x="70882" y="23921"/>
                    <a:pt x="70602" y="24057"/>
                  </a:cubicBezTo>
                  <a:cubicBezTo>
                    <a:pt x="70522" y="24095"/>
                    <a:pt x="70409" y="24114"/>
                    <a:pt x="70294" y="24114"/>
                  </a:cubicBezTo>
                  <a:cubicBezTo>
                    <a:pt x="70125" y="24114"/>
                    <a:pt x="69954" y="24074"/>
                    <a:pt x="69888" y="23998"/>
                  </a:cubicBezTo>
                  <a:cubicBezTo>
                    <a:pt x="69744" y="23811"/>
                    <a:pt x="69693" y="23429"/>
                    <a:pt x="69786" y="23208"/>
                  </a:cubicBezTo>
                  <a:cubicBezTo>
                    <a:pt x="69905" y="22919"/>
                    <a:pt x="70202" y="22707"/>
                    <a:pt x="70440" y="22469"/>
                  </a:cubicBezTo>
                  <a:cubicBezTo>
                    <a:pt x="77644" y="15265"/>
                    <a:pt x="84847" y="8062"/>
                    <a:pt x="92051" y="858"/>
                  </a:cubicBezTo>
                  <a:cubicBezTo>
                    <a:pt x="92331" y="578"/>
                    <a:pt x="92603" y="289"/>
                    <a:pt x="92875" y="0"/>
                  </a:cubicBezTo>
                  <a:lnTo>
                    <a:pt x="73150" y="0"/>
                  </a:lnTo>
                  <a:cubicBezTo>
                    <a:pt x="72938" y="255"/>
                    <a:pt x="72759" y="527"/>
                    <a:pt x="72530" y="756"/>
                  </a:cubicBezTo>
                  <a:cubicBezTo>
                    <a:pt x="62319" y="10967"/>
                    <a:pt x="52117" y="21178"/>
                    <a:pt x="41906" y="31380"/>
                  </a:cubicBezTo>
                  <a:cubicBezTo>
                    <a:pt x="41694" y="31592"/>
                    <a:pt x="41490" y="31813"/>
                    <a:pt x="41252" y="31983"/>
                  </a:cubicBezTo>
                  <a:cubicBezTo>
                    <a:pt x="41129" y="32071"/>
                    <a:pt x="41001" y="32116"/>
                    <a:pt x="40875" y="32116"/>
                  </a:cubicBezTo>
                  <a:cubicBezTo>
                    <a:pt x="40722" y="32116"/>
                    <a:pt x="40571" y="32050"/>
                    <a:pt x="40436" y="31915"/>
                  </a:cubicBezTo>
                  <a:cubicBezTo>
                    <a:pt x="40190" y="31660"/>
                    <a:pt x="40181" y="31371"/>
                    <a:pt x="40385" y="31108"/>
                  </a:cubicBezTo>
                  <a:cubicBezTo>
                    <a:pt x="40589" y="30845"/>
                    <a:pt x="40836" y="30615"/>
                    <a:pt x="41065" y="30378"/>
                  </a:cubicBezTo>
                  <a:cubicBezTo>
                    <a:pt x="50876" y="20575"/>
                    <a:pt x="60688" y="10763"/>
                    <a:pt x="70491" y="951"/>
                  </a:cubicBezTo>
                  <a:cubicBezTo>
                    <a:pt x="70797" y="654"/>
                    <a:pt x="71069" y="323"/>
                    <a:pt x="713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16"/>
            <p:cNvSpPr/>
            <p:nvPr/>
          </p:nvSpPr>
          <p:spPr>
            <a:xfrm rot="-5400000">
              <a:off x="302369" y="1088834"/>
              <a:ext cx="126723" cy="127089"/>
            </a:xfrm>
            <a:custGeom>
              <a:rect b="b" l="l" r="r" t="t"/>
              <a:pathLst>
                <a:path extrusionOk="0" h="9023" w="8997">
                  <a:moveTo>
                    <a:pt x="4498" y="1"/>
                  </a:moveTo>
                  <a:cubicBezTo>
                    <a:pt x="2048" y="1"/>
                    <a:pt x="26" y="2024"/>
                    <a:pt x="18" y="4486"/>
                  </a:cubicBezTo>
                  <a:cubicBezTo>
                    <a:pt x="1" y="6975"/>
                    <a:pt x="2005" y="9005"/>
                    <a:pt x="4477" y="9022"/>
                  </a:cubicBezTo>
                  <a:cubicBezTo>
                    <a:pt x="4493" y="9022"/>
                    <a:pt x="4508" y="9022"/>
                    <a:pt x="4523" y="9022"/>
                  </a:cubicBezTo>
                  <a:cubicBezTo>
                    <a:pt x="6958" y="9022"/>
                    <a:pt x="8971" y="7002"/>
                    <a:pt x="8988" y="4537"/>
                  </a:cubicBezTo>
                  <a:cubicBezTo>
                    <a:pt x="8997" y="2056"/>
                    <a:pt x="7000" y="26"/>
                    <a:pt x="4528" y="1"/>
                  </a:cubicBezTo>
                  <a:cubicBezTo>
                    <a:pt x="4518" y="1"/>
                    <a:pt x="4508" y="1"/>
                    <a:pt x="44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5" name="Google Shape;385;p16"/>
          <p:cNvGrpSpPr/>
          <p:nvPr/>
        </p:nvGrpSpPr>
        <p:grpSpPr>
          <a:xfrm rot="10800000">
            <a:off x="-650175" y="4605100"/>
            <a:ext cx="1633375" cy="237275"/>
            <a:chOff x="1263450" y="3868700"/>
            <a:chExt cx="1633375" cy="237275"/>
          </a:xfrm>
        </p:grpSpPr>
        <p:sp>
          <p:nvSpPr>
            <p:cNvPr id="386" name="Google Shape;386;p16"/>
            <p:cNvSpPr/>
            <p:nvPr/>
          </p:nvSpPr>
          <p:spPr>
            <a:xfrm>
              <a:off x="1263450" y="3871050"/>
              <a:ext cx="249125" cy="234925"/>
            </a:xfrm>
            <a:custGeom>
              <a:rect b="b" l="l" r="r" t="t"/>
              <a:pathLst>
                <a:path extrusionOk="0" h="9397" w="9965">
                  <a:moveTo>
                    <a:pt x="7668" y="1"/>
                  </a:moveTo>
                  <a:cubicBezTo>
                    <a:pt x="7208" y="1"/>
                    <a:pt x="6784" y="184"/>
                    <a:pt x="6414" y="543"/>
                  </a:cubicBezTo>
                  <a:cubicBezTo>
                    <a:pt x="5913" y="1036"/>
                    <a:pt x="5428" y="1563"/>
                    <a:pt x="4927" y="2089"/>
                  </a:cubicBezTo>
                  <a:cubicBezTo>
                    <a:pt x="4409" y="1563"/>
                    <a:pt x="3959" y="1112"/>
                    <a:pt x="3517" y="671"/>
                  </a:cubicBezTo>
                  <a:cubicBezTo>
                    <a:pt x="3074" y="232"/>
                    <a:pt x="2547" y="11"/>
                    <a:pt x="2035" y="11"/>
                  </a:cubicBezTo>
                  <a:cubicBezTo>
                    <a:pt x="1574" y="11"/>
                    <a:pt x="1127" y="190"/>
                    <a:pt x="765" y="552"/>
                  </a:cubicBezTo>
                  <a:cubicBezTo>
                    <a:pt x="0" y="1308"/>
                    <a:pt x="34" y="2472"/>
                    <a:pt x="867" y="3296"/>
                  </a:cubicBezTo>
                  <a:cubicBezTo>
                    <a:pt x="1325" y="3754"/>
                    <a:pt x="1801" y="4179"/>
                    <a:pt x="2353" y="4697"/>
                  </a:cubicBezTo>
                  <a:cubicBezTo>
                    <a:pt x="1801" y="5215"/>
                    <a:pt x="1317" y="5649"/>
                    <a:pt x="867" y="6099"/>
                  </a:cubicBezTo>
                  <a:cubicBezTo>
                    <a:pt x="34" y="6931"/>
                    <a:pt x="0" y="8095"/>
                    <a:pt x="765" y="8851"/>
                  </a:cubicBezTo>
                  <a:cubicBezTo>
                    <a:pt x="1126" y="9212"/>
                    <a:pt x="1572" y="9392"/>
                    <a:pt x="2031" y="9392"/>
                  </a:cubicBezTo>
                  <a:cubicBezTo>
                    <a:pt x="2544" y="9392"/>
                    <a:pt x="3073" y="9168"/>
                    <a:pt x="3517" y="8724"/>
                  </a:cubicBezTo>
                  <a:cubicBezTo>
                    <a:pt x="3967" y="8274"/>
                    <a:pt x="4401" y="7806"/>
                    <a:pt x="4919" y="7271"/>
                  </a:cubicBezTo>
                  <a:cubicBezTo>
                    <a:pt x="5174" y="7569"/>
                    <a:pt x="5360" y="7806"/>
                    <a:pt x="5564" y="8019"/>
                  </a:cubicBezTo>
                  <a:cubicBezTo>
                    <a:pt x="6487" y="8946"/>
                    <a:pt x="7219" y="9397"/>
                    <a:pt x="7863" y="9397"/>
                  </a:cubicBezTo>
                  <a:cubicBezTo>
                    <a:pt x="8274" y="9397"/>
                    <a:pt x="8649" y="9212"/>
                    <a:pt x="9013" y="8851"/>
                  </a:cubicBezTo>
                  <a:cubicBezTo>
                    <a:pt x="9965" y="7908"/>
                    <a:pt x="9735" y="6906"/>
                    <a:pt x="8223" y="5394"/>
                  </a:cubicBezTo>
                  <a:cubicBezTo>
                    <a:pt x="8002" y="5173"/>
                    <a:pt x="7773" y="4969"/>
                    <a:pt x="7450" y="4672"/>
                  </a:cubicBezTo>
                  <a:cubicBezTo>
                    <a:pt x="8011" y="4154"/>
                    <a:pt x="8512" y="3703"/>
                    <a:pt x="8996" y="3228"/>
                  </a:cubicBezTo>
                  <a:cubicBezTo>
                    <a:pt x="9446" y="2777"/>
                    <a:pt x="9659" y="2225"/>
                    <a:pt x="9548" y="1597"/>
                  </a:cubicBezTo>
                  <a:cubicBezTo>
                    <a:pt x="9421" y="866"/>
                    <a:pt x="9005" y="348"/>
                    <a:pt x="8300" y="110"/>
                  </a:cubicBezTo>
                  <a:cubicBezTo>
                    <a:pt x="8083" y="37"/>
                    <a:pt x="7872" y="1"/>
                    <a:pt x="76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16"/>
            <p:cNvSpPr/>
            <p:nvPr/>
          </p:nvSpPr>
          <p:spPr>
            <a:xfrm>
              <a:off x="2664025" y="4040500"/>
              <a:ext cx="65225" cy="65025"/>
            </a:xfrm>
            <a:custGeom>
              <a:rect b="b" l="l" r="r" t="t"/>
              <a:pathLst>
                <a:path extrusionOk="0" h="2601" w="2609">
                  <a:moveTo>
                    <a:pt x="1309" y="1"/>
                  </a:moveTo>
                  <a:cubicBezTo>
                    <a:pt x="578" y="1"/>
                    <a:pt x="18" y="553"/>
                    <a:pt x="9" y="1283"/>
                  </a:cubicBezTo>
                  <a:cubicBezTo>
                    <a:pt x="1" y="2005"/>
                    <a:pt x="561" y="2591"/>
                    <a:pt x="1275" y="2600"/>
                  </a:cubicBezTo>
                  <a:cubicBezTo>
                    <a:pt x="1285" y="2600"/>
                    <a:pt x="1296" y="2600"/>
                    <a:pt x="1306" y="2600"/>
                  </a:cubicBezTo>
                  <a:cubicBezTo>
                    <a:pt x="2031" y="2600"/>
                    <a:pt x="2609" y="2020"/>
                    <a:pt x="2600" y="1292"/>
                  </a:cubicBezTo>
                  <a:cubicBezTo>
                    <a:pt x="2600" y="570"/>
                    <a:pt x="2031" y="9"/>
                    <a:pt x="130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16"/>
            <p:cNvSpPr/>
            <p:nvPr/>
          </p:nvSpPr>
          <p:spPr>
            <a:xfrm>
              <a:off x="1652725" y="4040500"/>
              <a:ext cx="65000" cy="65025"/>
            </a:xfrm>
            <a:custGeom>
              <a:rect b="b" l="l" r="r" t="t"/>
              <a:pathLst>
                <a:path extrusionOk="0" h="2601" w="2600">
                  <a:moveTo>
                    <a:pt x="1301" y="0"/>
                  </a:moveTo>
                  <a:cubicBezTo>
                    <a:pt x="561" y="0"/>
                    <a:pt x="0" y="564"/>
                    <a:pt x="0" y="1300"/>
                  </a:cubicBezTo>
                  <a:cubicBezTo>
                    <a:pt x="0" y="2022"/>
                    <a:pt x="561" y="2600"/>
                    <a:pt x="1283" y="2600"/>
                  </a:cubicBezTo>
                  <a:cubicBezTo>
                    <a:pt x="1288" y="2600"/>
                    <a:pt x="1293" y="2600"/>
                    <a:pt x="1299" y="2600"/>
                  </a:cubicBezTo>
                  <a:cubicBezTo>
                    <a:pt x="2005" y="2600"/>
                    <a:pt x="2583" y="2034"/>
                    <a:pt x="2591" y="1326"/>
                  </a:cubicBezTo>
                  <a:cubicBezTo>
                    <a:pt x="2600" y="595"/>
                    <a:pt x="2048" y="18"/>
                    <a:pt x="1334" y="1"/>
                  </a:cubicBezTo>
                  <a:cubicBezTo>
                    <a:pt x="1323" y="0"/>
                    <a:pt x="1312" y="0"/>
                    <a:pt x="13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16"/>
            <p:cNvSpPr/>
            <p:nvPr/>
          </p:nvSpPr>
          <p:spPr>
            <a:xfrm>
              <a:off x="2830525" y="4040500"/>
              <a:ext cx="65650" cy="65025"/>
            </a:xfrm>
            <a:custGeom>
              <a:rect b="b" l="l" r="r" t="t"/>
              <a:pathLst>
                <a:path extrusionOk="0" h="2601" w="2626">
                  <a:moveTo>
                    <a:pt x="1326" y="0"/>
                  </a:moveTo>
                  <a:cubicBezTo>
                    <a:pt x="603" y="0"/>
                    <a:pt x="35" y="533"/>
                    <a:pt x="18" y="1258"/>
                  </a:cubicBezTo>
                  <a:cubicBezTo>
                    <a:pt x="1" y="2005"/>
                    <a:pt x="570" y="2600"/>
                    <a:pt x="1300" y="2600"/>
                  </a:cubicBezTo>
                  <a:cubicBezTo>
                    <a:pt x="1306" y="2600"/>
                    <a:pt x="1311" y="2600"/>
                    <a:pt x="1316" y="2600"/>
                  </a:cubicBezTo>
                  <a:cubicBezTo>
                    <a:pt x="2022" y="2600"/>
                    <a:pt x="2600" y="2026"/>
                    <a:pt x="2617" y="1317"/>
                  </a:cubicBezTo>
                  <a:cubicBezTo>
                    <a:pt x="2626" y="604"/>
                    <a:pt x="2056" y="18"/>
                    <a:pt x="1343" y="1"/>
                  </a:cubicBezTo>
                  <a:cubicBezTo>
                    <a:pt x="1337" y="0"/>
                    <a:pt x="1331" y="0"/>
                    <a:pt x="13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16"/>
            <p:cNvSpPr/>
            <p:nvPr/>
          </p:nvSpPr>
          <p:spPr>
            <a:xfrm>
              <a:off x="1819000" y="3868700"/>
              <a:ext cx="65450" cy="65025"/>
            </a:xfrm>
            <a:custGeom>
              <a:rect b="b" l="l" r="r" t="t"/>
              <a:pathLst>
                <a:path extrusionOk="0" h="2601" w="2618">
                  <a:moveTo>
                    <a:pt x="1309" y="0"/>
                  </a:moveTo>
                  <a:cubicBezTo>
                    <a:pt x="561" y="9"/>
                    <a:pt x="1" y="586"/>
                    <a:pt x="18" y="1342"/>
                  </a:cubicBezTo>
                  <a:cubicBezTo>
                    <a:pt x="34" y="2054"/>
                    <a:pt x="595" y="2600"/>
                    <a:pt x="1302" y="2600"/>
                  </a:cubicBezTo>
                  <a:cubicBezTo>
                    <a:pt x="1313" y="2600"/>
                    <a:pt x="1324" y="2600"/>
                    <a:pt x="1334" y="2600"/>
                  </a:cubicBezTo>
                  <a:cubicBezTo>
                    <a:pt x="2048" y="2591"/>
                    <a:pt x="2617" y="2005"/>
                    <a:pt x="2617" y="1291"/>
                  </a:cubicBezTo>
                  <a:cubicBezTo>
                    <a:pt x="2609" y="569"/>
                    <a:pt x="2031" y="0"/>
                    <a:pt x="13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16"/>
            <p:cNvSpPr/>
            <p:nvPr/>
          </p:nvSpPr>
          <p:spPr>
            <a:xfrm>
              <a:off x="2156475" y="3868900"/>
              <a:ext cx="65200" cy="64800"/>
            </a:xfrm>
            <a:custGeom>
              <a:rect b="b" l="l" r="r" t="t"/>
              <a:pathLst>
                <a:path extrusionOk="0" h="2592" w="2608">
                  <a:moveTo>
                    <a:pt x="1311" y="0"/>
                  </a:moveTo>
                  <a:cubicBezTo>
                    <a:pt x="578" y="0"/>
                    <a:pt x="0" y="580"/>
                    <a:pt x="0" y="1300"/>
                  </a:cubicBezTo>
                  <a:cubicBezTo>
                    <a:pt x="0" y="2005"/>
                    <a:pt x="578" y="2592"/>
                    <a:pt x="1300" y="2592"/>
                  </a:cubicBezTo>
                  <a:cubicBezTo>
                    <a:pt x="1305" y="2592"/>
                    <a:pt x="1310" y="2592"/>
                    <a:pt x="1316" y="2592"/>
                  </a:cubicBezTo>
                  <a:cubicBezTo>
                    <a:pt x="2022" y="2592"/>
                    <a:pt x="2591" y="2034"/>
                    <a:pt x="2599" y="1317"/>
                  </a:cubicBezTo>
                  <a:cubicBezTo>
                    <a:pt x="2608" y="587"/>
                    <a:pt x="2056" y="9"/>
                    <a:pt x="1342" y="1"/>
                  </a:cubicBezTo>
                  <a:cubicBezTo>
                    <a:pt x="1332" y="0"/>
                    <a:pt x="1321" y="0"/>
                    <a:pt x="13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16"/>
            <p:cNvSpPr/>
            <p:nvPr/>
          </p:nvSpPr>
          <p:spPr>
            <a:xfrm>
              <a:off x="2830525" y="3868850"/>
              <a:ext cx="66300" cy="64900"/>
            </a:xfrm>
            <a:custGeom>
              <a:rect b="b" l="l" r="r" t="t"/>
              <a:pathLst>
                <a:path extrusionOk="0" h="2596" w="2652">
                  <a:moveTo>
                    <a:pt x="1312" y="0"/>
                  </a:moveTo>
                  <a:cubicBezTo>
                    <a:pt x="603" y="0"/>
                    <a:pt x="42" y="531"/>
                    <a:pt x="18" y="1251"/>
                  </a:cubicBezTo>
                  <a:cubicBezTo>
                    <a:pt x="1" y="1982"/>
                    <a:pt x="536" y="2568"/>
                    <a:pt x="1249" y="2594"/>
                  </a:cubicBezTo>
                  <a:cubicBezTo>
                    <a:pt x="1271" y="2595"/>
                    <a:pt x="1292" y="2595"/>
                    <a:pt x="1314" y="2595"/>
                  </a:cubicBezTo>
                  <a:cubicBezTo>
                    <a:pt x="2007" y="2595"/>
                    <a:pt x="2576" y="2063"/>
                    <a:pt x="2609" y="1370"/>
                  </a:cubicBezTo>
                  <a:cubicBezTo>
                    <a:pt x="2651" y="657"/>
                    <a:pt x="2107" y="37"/>
                    <a:pt x="1394" y="3"/>
                  </a:cubicBezTo>
                  <a:cubicBezTo>
                    <a:pt x="1366" y="1"/>
                    <a:pt x="1339" y="0"/>
                    <a:pt x="1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16"/>
            <p:cNvSpPr/>
            <p:nvPr/>
          </p:nvSpPr>
          <p:spPr>
            <a:xfrm>
              <a:off x="1819000" y="4040500"/>
              <a:ext cx="65450" cy="65025"/>
            </a:xfrm>
            <a:custGeom>
              <a:rect b="b" l="l" r="r" t="t"/>
              <a:pathLst>
                <a:path extrusionOk="0" h="2601" w="2618">
                  <a:moveTo>
                    <a:pt x="1299" y="0"/>
                  </a:moveTo>
                  <a:cubicBezTo>
                    <a:pt x="1288" y="0"/>
                    <a:pt x="1277" y="0"/>
                    <a:pt x="1266" y="1"/>
                  </a:cubicBezTo>
                  <a:cubicBezTo>
                    <a:pt x="544" y="18"/>
                    <a:pt x="1" y="595"/>
                    <a:pt x="18" y="1326"/>
                  </a:cubicBezTo>
                  <a:cubicBezTo>
                    <a:pt x="26" y="2042"/>
                    <a:pt x="604" y="2600"/>
                    <a:pt x="1310" y="2600"/>
                  </a:cubicBezTo>
                  <a:cubicBezTo>
                    <a:pt x="1315" y="2600"/>
                    <a:pt x="1321" y="2600"/>
                    <a:pt x="1326" y="2600"/>
                  </a:cubicBezTo>
                  <a:cubicBezTo>
                    <a:pt x="2039" y="2591"/>
                    <a:pt x="2617" y="2005"/>
                    <a:pt x="2617" y="1292"/>
                  </a:cubicBezTo>
                  <a:cubicBezTo>
                    <a:pt x="2609" y="563"/>
                    <a:pt x="2031" y="0"/>
                    <a:pt x="12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16"/>
            <p:cNvSpPr/>
            <p:nvPr/>
          </p:nvSpPr>
          <p:spPr>
            <a:xfrm>
              <a:off x="2156475" y="4040500"/>
              <a:ext cx="65200" cy="65025"/>
            </a:xfrm>
            <a:custGeom>
              <a:rect b="b" l="l" r="r" t="t"/>
              <a:pathLst>
                <a:path extrusionOk="0" h="2601" w="2608">
                  <a:moveTo>
                    <a:pt x="1311" y="0"/>
                  </a:moveTo>
                  <a:cubicBezTo>
                    <a:pt x="578" y="0"/>
                    <a:pt x="0" y="580"/>
                    <a:pt x="0" y="1300"/>
                  </a:cubicBezTo>
                  <a:cubicBezTo>
                    <a:pt x="0" y="2005"/>
                    <a:pt x="586" y="2600"/>
                    <a:pt x="1291" y="2600"/>
                  </a:cubicBezTo>
                  <a:cubicBezTo>
                    <a:pt x="1297" y="2600"/>
                    <a:pt x="1302" y="2600"/>
                    <a:pt x="1307" y="2600"/>
                  </a:cubicBezTo>
                  <a:cubicBezTo>
                    <a:pt x="2022" y="2600"/>
                    <a:pt x="2591" y="2034"/>
                    <a:pt x="2599" y="1326"/>
                  </a:cubicBezTo>
                  <a:cubicBezTo>
                    <a:pt x="2608" y="587"/>
                    <a:pt x="2064" y="18"/>
                    <a:pt x="1342" y="1"/>
                  </a:cubicBezTo>
                  <a:cubicBezTo>
                    <a:pt x="1332" y="0"/>
                    <a:pt x="1321" y="0"/>
                    <a:pt x="13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16"/>
            <p:cNvSpPr/>
            <p:nvPr/>
          </p:nvSpPr>
          <p:spPr>
            <a:xfrm>
              <a:off x="2326150" y="4040500"/>
              <a:ext cx="65850" cy="65025"/>
            </a:xfrm>
            <a:custGeom>
              <a:rect b="b" l="l" r="r" t="t"/>
              <a:pathLst>
                <a:path extrusionOk="0" h="2601" w="2634">
                  <a:moveTo>
                    <a:pt x="1315" y="0"/>
                  </a:moveTo>
                  <a:cubicBezTo>
                    <a:pt x="1304" y="0"/>
                    <a:pt x="1294" y="0"/>
                    <a:pt x="1283" y="1"/>
                  </a:cubicBezTo>
                  <a:cubicBezTo>
                    <a:pt x="561" y="18"/>
                    <a:pt x="0" y="612"/>
                    <a:pt x="17" y="1326"/>
                  </a:cubicBezTo>
                  <a:cubicBezTo>
                    <a:pt x="34" y="2029"/>
                    <a:pt x="612" y="2600"/>
                    <a:pt x="1312" y="2600"/>
                  </a:cubicBezTo>
                  <a:cubicBezTo>
                    <a:pt x="1322" y="2600"/>
                    <a:pt x="1332" y="2600"/>
                    <a:pt x="1343" y="2600"/>
                  </a:cubicBezTo>
                  <a:cubicBezTo>
                    <a:pt x="2048" y="2591"/>
                    <a:pt x="2634" y="1997"/>
                    <a:pt x="2625" y="1292"/>
                  </a:cubicBezTo>
                  <a:cubicBezTo>
                    <a:pt x="2625" y="572"/>
                    <a:pt x="2039" y="0"/>
                    <a:pt x="13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16"/>
            <p:cNvSpPr/>
            <p:nvPr/>
          </p:nvSpPr>
          <p:spPr>
            <a:xfrm>
              <a:off x="1652300" y="3868700"/>
              <a:ext cx="65425" cy="65025"/>
            </a:xfrm>
            <a:custGeom>
              <a:rect b="b" l="l" r="r" t="t"/>
              <a:pathLst>
                <a:path extrusionOk="0" h="2601" w="2617">
                  <a:moveTo>
                    <a:pt x="1308" y="0"/>
                  </a:moveTo>
                  <a:cubicBezTo>
                    <a:pt x="569" y="0"/>
                    <a:pt x="0" y="586"/>
                    <a:pt x="17" y="1342"/>
                  </a:cubicBezTo>
                  <a:cubicBezTo>
                    <a:pt x="34" y="2045"/>
                    <a:pt x="595" y="2600"/>
                    <a:pt x="1302" y="2600"/>
                  </a:cubicBezTo>
                  <a:cubicBezTo>
                    <a:pt x="1313" y="2600"/>
                    <a:pt x="1323" y="2600"/>
                    <a:pt x="1334" y="2600"/>
                  </a:cubicBezTo>
                  <a:cubicBezTo>
                    <a:pt x="2048" y="2591"/>
                    <a:pt x="2617" y="2013"/>
                    <a:pt x="2608" y="1291"/>
                  </a:cubicBezTo>
                  <a:cubicBezTo>
                    <a:pt x="2600" y="569"/>
                    <a:pt x="2031" y="9"/>
                    <a:pt x="13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16"/>
            <p:cNvSpPr/>
            <p:nvPr/>
          </p:nvSpPr>
          <p:spPr>
            <a:xfrm>
              <a:off x="2492650" y="3868700"/>
              <a:ext cx="65850" cy="65000"/>
            </a:xfrm>
            <a:custGeom>
              <a:rect b="b" l="l" r="r" t="t"/>
              <a:pathLst>
                <a:path extrusionOk="0" h="2600" w="2634">
                  <a:moveTo>
                    <a:pt x="1343" y="0"/>
                  </a:moveTo>
                  <a:cubicBezTo>
                    <a:pt x="621" y="0"/>
                    <a:pt x="43" y="561"/>
                    <a:pt x="26" y="1274"/>
                  </a:cubicBezTo>
                  <a:cubicBezTo>
                    <a:pt x="1" y="2000"/>
                    <a:pt x="595" y="2600"/>
                    <a:pt x="1327" y="2600"/>
                  </a:cubicBezTo>
                  <a:cubicBezTo>
                    <a:pt x="1332" y="2600"/>
                    <a:pt x="1337" y="2600"/>
                    <a:pt x="1343" y="2600"/>
                  </a:cubicBezTo>
                  <a:cubicBezTo>
                    <a:pt x="2056" y="2600"/>
                    <a:pt x="2634" y="2022"/>
                    <a:pt x="2634" y="1300"/>
                  </a:cubicBezTo>
                  <a:cubicBezTo>
                    <a:pt x="2634" y="586"/>
                    <a:pt x="2056" y="9"/>
                    <a:pt x="13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16"/>
            <p:cNvSpPr/>
            <p:nvPr/>
          </p:nvSpPr>
          <p:spPr>
            <a:xfrm>
              <a:off x="2664025" y="3868700"/>
              <a:ext cx="65025" cy="65000"/>
            </a:xfrm>
            <a:custGeom>
              <a:rect b="b" l="l" r="r" t="t"/>
              <a:pathLst>
                <a:path extrusionOk="0" h="2600" w="2601">
                  <a:moveTo>
                    <a:pt x="1309" y="0"/>
                  </a:moveTo>
                  <a:cubicBezTo>
                    <a:pt x="587" y="0"/>
                    <a:pt x="18" y="561"/>
                    <a:pt x="9" y="1283"/>
                  </a:cubicBezTo>
                  <a:cubicBezTo>
                    <a:pt x="1" y="2005"/>
                    <a:pt x="553" y="2591"/>
                    <a:pt x="1266" y="2600"/>
                  </a:cubicBezTo>
                  <a:cubicBezTo>
                    <a:pt x="1277" y="2600"/>
                    <a:pt x="1288" y="2600"/>
                    <a:pt x="1299" y="2600"/>
                  </a:cubicBezTo>
                  <a:cubicBezTo>
                    <a:pt x="2031" y="2600"/>
                    <a:pt x="2600" y="2028"/>
                    <a:pt x="2600" y="1300"/>
                  </a:cubicBezTo>
                  <a:cubicBezTo>
                    <a:pt x="2600" y="578"/>
                    <a:pt x="2031" y="9"/>
                    <a:pt x="13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16"/>
            <p:cNvSpPr/>
            <p:nvPr/>
          </p:nvSpPr>
          <p:spPr>
            <a:xfrm>
              <a:off x="2493075" y="4040500"/>
              <a:ext cx="65850" cy="65025"/>
            </a:xfrm>
            <a:custGeom>
              <a:rect b="b" l="l" r="r" t="t"/>
              <a:pathLst>
                <a:path extrusionOk="0" h="2601" w="2634">
                  <a:moveTo>
                    <a:pt x="1327" y="0"/>
                  </a:moveTo>
                  <a:cubicBezTo>
                    <a:pt x="595" y="0"/>
                    <a:pt x="9" y="572"/>
                    <a:pt x="9" y="1292"/>
                  </a:cubicBezTo>
                  <a:cubicBezTo>
                    <a:pt x="0" y="1997"/>
                    <a:pt x="587" y="2591"/>
                    <a:pt x="1292" y="2600"/>
                  </a:cubicBezTo>
                  <a:cubicBezTo>
                    <a:pt x="1302" y="2600"/>
                    <a:pt x="1312" y="2600"/>
                    <a:pt x="1322" y="2600"/>
                  </a:cubicBezTo>
                  <a:cubicBezTo>
                    <a:pt x="2022" y="2600"/>
                    <a:pt x="2600" y="2029"/>
                    <a:pt x="2617" y="1326"/>
                  </a:cubicBezTo>
                  <a:cubicBezTo>
                    <a:pt x="2634" y="612"/>
                    <a:pt x="2073" y="18"/>
                    <a:pt x="1360" y="1"/>
                  </a:cubicBezTo>
                  <a:cubicBezTo>
                    <a:pt x="1349" y="0"/>
                    <a:pt x="1338" y="0"/>
                    <a:pt x="13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16"/>
            <p:cNvSpPr/>
            <p:nvPr/>
          </p:nvSpPr>
          <p:spPr>
            <a:xfrm>
              <a:off x="1989550" y="3868900"/>
              <a:ext cx="65425" cy="64800"/>
            </a:xfrm>
            <a:custGeom>
              <a:rect b="b" l="l" r="r" t="t"/>
              <a:pathLst>
                <a:path extrusionOk="0" h="2592" w="2617">
                  <a:moveTo>
                    <a:pt x="1311" y="0"/>
                  </a:moveTo>
                  <a:cubicBezTo>
                    <a:pt x="586" y="0"/>
                    <a:pt x="0" y="580"/>
                    <a:pt x="9" y="1300"/>
                  </a:cubicBezTo>
                  <a:cubicBezTo>
                    <a:pt x="17" y="2014"/>
                    <a:pt x="595" y="2592"/>
                    <a:pt x="1308" y="2592"/>
                  </a:cubicBezTo>
                  <a:cubicBezTo>
                    <a:pt x="1314" y="2592"/>
                    <a:pt x="1319" y="2592"/>
                    <a:pt x="1324" y="2592"/>
                  </a:cubicBezTo>
                  <a:cubicBezTo>
                    <a:pt x="2039" y="2592"/>
                    <a:pt x="2600" y="2026"/>
                    <a:pt x="2608" y="1309"/>
                  </a:cubicBezTo>
                  <a:cubicBezTo>
                    <a:pt x="2617" y="587"/>
                    <a:pt x="2064" y="9"/>
                    <a:pt x="1342" y="1"/>
                  </a:cubicBezTo>
                  <a:cubicBezTo>
                    <a:pt x="1332" y="0"/>
                    <a:pt x="1321" y="0"/>
                    <a:pt x="13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16"/>
            <p:cNvSpPr/>
            <p:nvPr/>
          </p:nvSpPr>
          <p:spPr>
            <a:xfrm>
              <a:off x="1989325" y="4040500"/>
              <a:ext cx="65650" cy="65025"/>
            </a:xfrm>
            <a:custGeom>
              <a:rect b="b" l="l" r="r" t="t"/>
              <a:pathLst>
                <a:path extrusionOk="0" h="2601" w="2626">
                  <a:moveTo>
                    <a:pt x="1327" y="0"/>
                  </a:moveTo>
                  <a:cubicBezTo>
                    <a:pt x="595" y="0"/>
                    <a:pt x="1" y="592"/>
                    <a:pt x="18" y="1317"/>
                  </a:cubicBezTo>
                  <a:cubicBezTo>
                    <a:pt x="26" y="2017"/>
                    <a:pt x="612" y="2600"/>
                    <a:pt x="1319" y="2600"/>
                  </a:cubicBezTo>
                  <a:cubicBezTo>
                    <a:pt x="1324" y="2600"/>
                    <a:pt x="1329" y="2600"/>
                    <a:pt x="1334" y="2600"/>
                  </a:cubicBezTo>
                  <a:cubicBezTo>
                    <a:pt x="2048" y="2600"/>
                    <a:pt x="2617" y="2022"/>
                    <a:pt x="2617" y="1300"/>
                  </a:cubicBezTo>
                  <a:cubicBezTo>
                    <a:pt x="2626" y="578"/>
                    <a:pt x="2065" y="9"/>
                    <a:pt x="1343" y="1"/>
                  </a:cubicBezTo>
                  <a:cubicBezTo>
                    <a:pt x="1338" y="0"/>
                    <a:pt x="1332" y="0"/>
                    <a:pt x="13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16"/>
            <p:cNvSpPr/>
            <p:nvPr/>
          </p:nvSpPr>
          <p:spPr>
            <a:xfrm>
              <a:off x="2326350" y="3868900"/>
              <a:ext cx="65875" cy="64800"/>
            </a:xfrm>
            <a:custGeom>
              <a:rect b="b" l="l" r="r" t="t"/>
              <a:pathLst>
                <a:path extrusionOk="0" h="2592" w="2635">
                  <a:moveTo>
                    <a:pt x="1323" y="0"/>
                  </a:moveTo>
                  <a:cubicBezTo>
                    <a:pt x="1313" y="0"/>
                    <a:pt x="1302" y="0"/>
                    <a:pt x="1292" y="1"/>
                  </a:cubicBezTo>
                  <a:cubicBezTo>
                    <a:pt x="579" y="9"/>
                    <a:pt x="1" y="595"/>
                    <a:pt x="9" y="1309"/>
                  </a:cubicBezTo>
                  <a:cubicBezTo>
                    <a:pt x="18" y="2017"/>
                    <a:pt x="596" y="2592"/>
                    <a:pt x="1302" y="2592"/>
                  </a:cubicBezTo>
                  <a:cubicBezTo>
                    <a:pt x="1307" y="2592"/>
                    <a:pt x="1312" y="2592"/>
                    <a:pt x="1318" y="2592"/>
                  </a:cubicBezTo>
                  <a:cubicBezTo>
                    <a:pt x="2031" y="2592"/>
                    <a:pt x="2609" y="2014"/>
                    <a:pt x="2617" y="1309"/>
                  </a:cubicBezTo>
                  <a:cubicBezTo>
                    <a:pt x="2634" y="589"/>
                    <a:pt x="2048" y="0"/>
                    <a:pt x="13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3" name="Google Shape;403;p16"/>
          <p:cNvSpPr/>
          <p:nvPr/>
        </p:nvSpPr>
        <p:spPr>
          <a:xfrm>
            <a:off x="582400" y="445600"/>
            <a:ext cx="484800" cy="484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16"/>
          <p:cNvSpPr/>
          <p:nvPr/>
        </p:nvSpPr>
        <p:spPr>
          <a:xfrm>
            <a:off x="470825" y="3163425"/>
            <a:ext cx="484800" cy="4848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5" name="Google Shape;405;p16"/>
          <p:cNvSpPr/>
          <p:nvPr/>
        </p:nvSpPr>
        <p:spPr>
          <a:xfrm>
            <a:off x="7879350" y="4035825"/>
            <a:ext cx="647728" cy="633305"/>
          </a:xfrm>
          <a:custGeom>
            <a:rect b="b" l="l" r="r" t="t"/>
            <a:pathLst>
              <a:path extrusionOk="0" h="147366" w="150722">
                <a:moveTo>
                  <a:pt x="75347" y="13536"/>
                </a:moveTo>
                <a:cubicBezTo>
                  <a:pt x="87879" y="13536"/>
                  <a:pt x="100451" y="17795"/>
                  <a:pt x="110729" y="26435"/>
                </a:cubicBezTo>
                <a:cubicBezTo>
                  <a:pt x="134932" y="46775"/>
                  <a:pt x="137456" y="82477"/>
                  <a:pt x="116251" y="106001"/>
                </a:cubicBezTo>
                <a:cubicBezTo>
                  <a:pt x="105152" y="118322"/>
                  <a:pt x="90256" y="124199"/>
                  <a:pt x="75496" y="124199"/>
                </a:cubicBezTo>
                <a:cubicBezTo>
                  <a:pt x="62768" y="124199"/>
                  <a:pt x="50141" y="119829"/>
                  <a:pt x="40137" y="111452"/>
                </a:cubicBezTo>
                <a:cubicBezTo>
                  <a:pt x="40422" y="111256"/>
                  <a:pt x="40681" y="111131"/>
                  <a:pt x="40868" y="110944"/>
                </a:cubicBezTo>
                <a:cubicBezTo>
                  <a:pt x="46997" y="104815"/>
                  <a:pt x="53117" y="98686"/>
                  <a:pt x="59245" y="92558"/>
                </a:cubicBezTo>
                <a:cubicBezTo>
                  <a:pt x="60030" y="91772"/>
                  <a:pt x="60468" y="90889"/>
                  <a:pt x="60200" y="89756"/>
                </a:cubicBezTo>
                <a:cubicBezTo>
                  <a:pt x="59894" y="88420"/>
                  <a:pt x="58745" y="87620"/>
                  <a:pt x="57542" y="87620"/>
                </a:cubicBezTo>
                <a:cubicBezTo>
                  <a:pt x="56922" y="87620"/>
                  <a:pt x="56288" y="87832"/>
                  <a:pt x="55748" y="88293"/>
                </a:cubicBezTo>
                <a:cubicBezTo>
                  <a:pt x="55525" y="88481"/>
                  <a:pt x="55320" y="88704"/>
                  <a:pt x="55115" y="88909"/>
                </a:cubicBezTo>
                <a:cubicBezTo>
                  <a:pt x="49004" y="95029"/>
                  <a:pt x="42902" y="101140"/>
                  <a:pt x="36800" y="107259"/>
                </a:cubicBezTo>
                <a:cubicBezTo>
                  <a:pt x="36613" y="107447"/>
                  <a:pt x="36470" y="107696"/>
                  <a:pt x="36309" y="107911"/>
                </a:cubicBezTo>
                <a:cubicBezTo>
                  <a:pt x="17870" y="90060"/>
                  <a:pt x="13356" y="57953"/>
                  <a:pt x="32233" y="34330"/>
                </a:cubicBezTo>
                <a:cubicBezTo>
                  <a:pt x="43240" y="20555"/>
                  <a:pt x="59260" y="13536"/>
                  <a:pt x="75347" y="13536"/>
                </a:cubicBezTo>
                <a:close/>
                <a:moveTo>
                  <a:pt x="75319" y="1"/>
                </a:moveTo>
                <a:cubicBezTo>
                  <a:pt x="59499" y="1"/>
                  <a:pt x="43633" y="5476"/>
                  <a:pt x="30716" y="16586"/>
                </a:cubicBezTo>
                <a:cubicBezTo>
                  <a:pt x="16826" y="28532"/>
                  <a:pt x="8752" y="43742"/>
                  <a:pt x="6977" y="61994"/>
                </a:cubicBezTo>
                <a:cubicBezTo>
                  <a:pt x="4907" y="83431"/>
                  <a:pt x="11812" y="101871"/>
                  <a:pt x="26648" y="117554"/>
                </a:cubicBezTo>
                <a:cubicBezTo>
                  <a:pt x="26425" y="117733"/>
                  <a:pt x="26166" y="117902"/>
                  <a:pt x="25961" y="118107"/>
                </a:cubicBezTo>
                <a:cubicBezTo>
                  <a:pt x="17923" y="126145"/>
                  <a:pt x="9894" y="134192"/>
                  <a:pt x="1865" y="142230"/>
                </a:cubicBezTo>
                <a:cubicBezTo>
                  <a:pt x="1642" y="142462"/>
                  <a:pt x="1401" y="142685"/>
                  <a:pt x="1205" y="142934"/>
                </a:cubicBezTo>
                <a:cubicBezTo>
                  <a:pt x="1" y="144513"/>
                  <a:pt x="750" y="146735"/>
                  <a:pt x="2668" y="147261"/>
                </a:cubicBezTo>
                <a:cubicBezTo>
                  <a:pt x="2927" y="147333"/>
                  <a:pt x="3173" y="147366"/>
                  <a:pt x="3407" y="147366"/>
                </a:cubicBezTo>
                <a:cubicBezTo>
                  <a:pt x="4254" y="147366"/>
                  <a:pt x="4953" y="146930"/>
                  <a:pt x="5603" y="146280"/>
                </a:cubicBezTo>
                <a:cubicBezTo>
                  <a:pt x="13730" y="138135"/>
                  <a:pt x="21866" y="129990"/>
                  <a:pt x="29993" y="121836"/>
                </a:cubicBezTo>
                <a:cubicBezTo>
                  <a:pt x="30199" y="121631"/>
                  <a:pt x="30350" y="121363"/>
                  <a:pt x="30546" y="121096"/>
                </a:cubicBezTo>
                <a:cubicBezTo>
                  <a:pt x="43637" y="132340"/>
                  <a:pt x="59520" y="137739"/>
                  <a:pt x="75257" y="137739"/>
                </a:cubicBezTo>
                <a:cubicBezTo>
                  <a:pt x="94804" y="137739"/>
                  <a:pt x="114126" y="129411"/>
                  <a:pt x="127598" y="113611"/>
                </a:cubicBezTo>
                <a:cubicBezTo>
                  <a:pt x="150722" y="86482"/>
                  <a:pt x="149571" y="46008"/>
                  <a:pt x="124030" y="20315"/>
                </a:cubicBezTo>
                <a:cubicBezTo>
                  <a:pt x="110641" y="6847"/>
                  <a:pt x="93009" y="1"/>
                  <a:pt x="7531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"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7" name="Google Shape;407;p17"/>
          <p:cNvGrpSpPr/>
          <p:nvPr/>
        </p:nvGrpSpPr>
        <p:grpSpPr>
          <a:xfrm>
            <a:off x="5441100" y="0"/>
            <a:ext cx="3702901" cy="2187110"/>
            <a:chOff x="2353750" y="745575"/>
            <a:chExt cx="5027700" cy="2969600"/>
          </a:xfrm>
        </p:grpSpPr>
        <p:sp>
          <p:nvSpPr>
            <p:cNvPr id="408" name="Google Shape;408;p17"/>
            <p:cNvSpPr/>
            <p:nvPr/>
          </p:nvSpPr>
          <p:spPr>
            <a:xfrm>
              <a:off x="4804950" y="745575"/>
              <a:ext cx="2576500" cy="2969600"/>
            </a:xfrm>
            <a:custGeom>
              <a:rect b="b" l="l" r="r" t="t"/>
              <a:pathLst>
                <a:path extrusionOk="0" h="118784" w="103060">
                  <a:moveTo>
                    <a:pt x="97675" y="48149"/>
                  </a:moveTo>
                  <a:cubicBezTo>
                    <a:pt x="97686" y="48149"/>
                    <a:pt x="97697" y="48149"/>
                    <a:pt x="97708" y="48149"/>
                  </a:cubicBezTo>
                  <a:cubicBezTo>
                    <a:pt x="99654" y="48166"/>
                    <a:pt x="101149" y="49686"/>
                    <a:pt x="101132" y="51640"/>
                  </a:cubicBezTo>
                  <a:cubicBezTo>
                    <a:pt x="101123" y="53580"/>
                    <a:pt x="99611" y="55064"/>
                    <a:pt x="97665" y="55064"/>
                  </a:cubicBezTo>
                  <a:cubicBezTo>
                    <a:pt x="97660" y="55064"/>
                    <a:pt x="97654" y="55064"/>
                    <a:pt x="97649" y="55064"/>
                  </a:cubicBezTo>
                  <a:cubicBezTo>
                    <a:pt x="95703" y="55055"/>
                    <a:pt x="94200" y="53535"/>
                    <a:pt x="94217" y="51581"/>
                  </a:cubicBezTo>
                  <a:cubicBezTo>
                    <a:pt x="94225" y="49646"/>
                    <a:pt x="95737" y="48149"/>
                    <a:pt x="97675" y="48149"/>
                  </a:cubicBezTo>
                  <a:close/>
                  <a:moveTo>
                    <a:pt x="25723" y="0"/>
                  </a:moveTo>
                  <a:cubicBezTo>
                    <a:pt x="25468" y="297"/>
                    <a:pt x="25239" y="620"/>
                    <a:pt x="24967" y="900"/>
                  </a:cubicBezTo>
                  <a:cubicBezTo>
                    <a:pt x="19309" y="6567"/>
                    <a:pt x="13584" y="12165"/>
                    <a:pt x="8003" y="17899"/>
                  </a:cubicBezTo>
                  <a:cubicBezTo>
                    <a:pt x="2303" y="23743"/>
                    <a:pt x="0" y="30802"/>
                    <a:pt x="1207" y="38881"/>
                  </a:cubicBezTo>
                  <a:cubicBezTo>
                    <a:pt x="3037" y="51136"/>
                    <a:pt x="13630" y="59695"/>
                    <a:pt x="25408" y="59695"/>
                  </a:cubicBezTo>
                  <a:cubicBezTo>
                    <a:pt x="27517" y="59695"/>
                    <a:pt x="29664" y="59420"/>
                    <a:pt x="31805" y="58844"/>
                  </a:cubicBezTo>
                  <a:cubicBezTo>
                    <a:pt x="36104" y="57680"/>
                    <a:pt x="39799" y="55497"/>
                    <a:pt x="42942" y="52345"/>
                  </a:cubicBezTo>
                  <a:cubicBezTo>
                    <a:pt x="53883" y="41404"/>
                    <a:pt x="64833" y="30463"/>
                    <a:pt x="75783" y="19521"/>
                  </a:cubicBezTo>
                  <a:cubicBezTo>
                    <a:pt x="76114" y="19190"/>
                    <a:pt x="76429" y="18842"/>
                    <a:pt x="76802" y="18561"/>
                  </a:cubicBezTo>
                  <a:cubicBezTo>
                    <a:pt x="77511" y="18035"/>
                    <a:pt x="78260" y="17761"/>
                    <a:pt x="79042" y="17761"/>
                  </a:cubicBezTo>
                  <a:cubicBezTo>
                    <a:pt x="79535" y="17761"/>
                    <a:pt x="80041" y="17871"/>
                    <a:pt x="80557" y="18094"/>
                  </a:cubicBezTo>
                  <a:cubicBezTo>
                    <a:pt x="81882" y="18672"/>
                    <a:pt x="82647" y="19700"/>
                    <a:pt x="82808" y="21144"/>
                  </a:cubicBezTo>
                  <a:cubicBezTo>
                    <a:pt x="82953" y="22460"/>
                    <a:pt x="82452" y="23522"/>
                    <a:pt x="81517" y="24440"/>
                  </a:cubicBezTo>
                  <a:cubicBezTo>
                    <a:pt x="76599" y="29341"/>
                    <a:pt x="71697" y="34251"/>
                    <a:pt x="66787" y="39161"/>
                  </a:cubicBezTo>
                  <a:cubicBezTo>
                    <a:pt x="55234" y="50714"/>
                    <a:pt x="43664" y="62259"/>
                    <a:pt x="32119" y="73829"/>
                  </a:cubicBezTo>
                  <a:cubicBezTo>
                    <a:pt x="28373" y="77592"/>
                    <a:pt x="27099" y="82128"/>
                    <a:pt x="28356" y="87276"/>
                  </a:cubicBezTo>
                  <a:cubicBezTo>
                    <a:pt x="29859" y="93426"/>
                    <a:pt x="35523" y="97645"/>
                    <a:pt x="41710" y="97645"/>
                  </a:cubicBezTo>
                  <a:cubicBezTo>
                    <a:pt x="42377" y="97645"/>
                    <a:pt x="43049" y="97596"/>
                    <a:pt x="43723" y="97495"/>
                  </a:cubicBezTo>
                  <a:cubicBezTo>
                    <a:pt x="46858" y="97028"/>
                    <a:pt x="49508" y="95652"/>
                    <a:pt x="51743" y="93418"/>
                  </a:cubicBezTo>
                  <a:cubicBezTo>
                    <a:pt x="62964" y="82188"/>
                    <a:pt x="74195" y="70957"/>
                    <a:pt x="85425" y="59736"/>
                  </a:cubicBezTo>
                  <a:cubicBezTo>
                    <a:pt x="85680" y="59481"/>
                    <a:pt x="85934" y="59209"/>
                    <a:pt x="86206" y="58971"/>
                  </a:cubicBezTo>
                  <a:cubicBezTo>
                    <a:pt x="86992" y="58276"/>
                    <a:pt x="87961" y="57932"/>
                    <a:pt x="88923" y="57932"/>
                  </a:cubicBezTo>
                  <a:cubicBezTo>
                    <a:pt x="89937" y="57932"/>
                    <a:pt x="90943" y="58315"/>
                    <a:pt x="91719" y="59073"/>
                  </a:cubicBezTo>
                  <a:cubicBezTo>
                    <a:pt x="93240" y="60560"/>
                    <a:pt x="93350" y="62938"/>
                    <a:pt x="91957" y="64578"/>
                  </a:cubicBezTo>
                  <a:cubicBezTo>
                    <a:pt x="91677" y="64909"/>
                    <a:pt x="91354" y="65198"/>
                    <a:pt x="91057" y="65512"/>
                  </a:cubicBezTo>
                  <a:cubicBezTo>
                    <a:pt x="84541" y="72308"/>
                    <a:pt x="81746" y="80404"/>
                    <a:pt x="82808" y="89740"/>
                  </a:cubicBezTo>
                  <a:cubicBezTo>
                    <a:pt x="83564" y="96357"/>
                    <a:pt x="86410" y="102049"/>
                    <a:pt x="91108" y="106789"/>
                  </a:cubicBezTo>
                  <a:cubicBezTo>
                    <a:pt x="94735" y="110442"/>
                    <a:pt x="98388" y="114069"/>
                    <a:pt x="102024" y="117713"/>
                  </a:cubicBezTo>
                  <a:cubicBezTo>
                    <a:pt x="102372" y="118061"/>
                    <a:pt x="102712" y="118427"/>
                    <a:pt x="103060" y="118783"/>
                  </a:cubicBezTo>
                  <a:lnTo>
                    <a:pt x="103060" y="20328"/>
                  </a:lnTo>
                  <a:cubicBezTo>
                    <a:pt x="102763" y="20642"/>
                    <a:pt x="102482" y="20965"/>
                    <a:pt x="102177" y="21271"/>
                  </a:cubicBezTo>
                  <a:cubicBezTo>
                    <a:pt x="90700" y="32748"/>
                    <a:pt x="79215" y="44224"/>
                    <a:pt x="67738" y="55701"/>
                  </a:cubicBezTo>
                  <a:cubicBezTo>
                    <a:pt x="67475" y="55964"/>
                    <a:pt x="67237" y="56253"/>
                    <a:pt x="66923" y="56431"/>
                  </a:cubicBezTo>
                  <a:cubicBezTo>
                    <a:pt x="66849" y="56473"/>
                    <a:pt x="66748" y="56492"/>
                    <a:pt x="66641" y="56492"/>
                  </a:cubicBezTo>
                  <a:cubicBezTo>
                    <a:pt x="66489" y="56492"/>
                    <a:pt x="66324" y="56454"/>
                    <a:pt x="66209" y="56389"/>
                  </a:cubicBezTo>
                  <a:cubicBezTo>
                    <a:pt x="65912" y="56227"/>
                    <a:pt x="65870" y="55888"/>
                    <a:pt x="66065" y="55607"/>
                  </a:cubicBezTo>
                  <a:cubicBezTo>
                    <a:pt x="66269" y="55318"/>
                    <a:pt x="66541" y="55064"/>
                    <a:pt x="66795" y="54800"/>
                  </a:cubicBezTo>
                  <a:cubicBezTo>
                    <a:pt x="75715" y="45881"/>
                    <a:pt x="84643" y="36961"/>
                    <a:pt x="93563" y="28041"/>
                  </a:cubicBezTo>
                  <a:cubicBezTo>
                    <a:pt x="96731" y="24873"/>
                    <a:pt x="99891" y="21704"/>
                    <a:pt x="103060" y="18536"/>
                  </a:cubicBezTo>
                  <a:lnTo>
                    <a:pt x="103060" y="5377"/>
                  </a:lnTo>
                  <a:cubicBezTo>
                    <a:pt x="101208" y="7331"/>
                    <a:pt x="99416" y="9344"/>
                    <a:pt x="97479" y="11205"/>
                  </a:cubicBezTo>
                  <a:cubicBezTo>
                    <a:pt x="96011" y="12617"/>
                    <a:pt x="94126" y="13316"/>
                    <a:pt x="92230" y="13316"/>
                  </a:cubicBezTo>
                  <a:cubicBezTo>
                    <a:pt x="90363" y="13316"/>
                    <a:pt x="88484" y="12638"/>
                    <a:pt x="86979" y="11298"/>
                  </a:cubicBezTo>
                  <a:cubicBezTo>
                    <a:pt x="86283" y="10678"/>
                    <a:pt x="85629" y="10007"/>
                    <a:pt x="84966" y="9361"/>
                  </a:cubicBezTo>
                  <a:cubicBezTo>
                    <a:pt x="83106" y="7560"/>
                    <a:pt x="80879" y="6660"/>
                    <a:pt x="78653" y="6660"/>
                  </a:cubicBezTo>
                  <a:cubicBezTo>
                    <a:pt x="76385" y="6660"/>
                    <a:pt x="74118" y="7594"/>
                    <a:pt x="72241" y="9463"/>
                  </a:cubicBezTo>
                  <a:cubicBezTo>
                    <a:pt x="68265" y="13422"/>
                    <a:pt x="64298" y="17397"/>
                    <a:pt x="60339" y="21373"/>
                  </a:cubicBezTo>
                  <a:cubicBezTo>
                    <a:pt x="59660" y="22053"/>
                    <a:pt x="58912" y="22545"/>
                    <a:pt x="57910" y="22579"/>
                  </a:cubicBezTo>
                  <a:cubicBezTo>
                    <a:pt x="57872" y="22580"/>
                    <a:pt x="57834" y="22581"/>
                    <a:pt x="57796" y="22581"/>
                  </a:cubicBezTo>
                  <a:cubicBezTo>
                    <a:pt x="56459" y="22581"/>
                    <a:pt x="55438" y="21993"/>
                    <a:pt x="54826" y="20787"/>
                  </a:cubicBezTo>
                  <a:cubicBezTo>
                    <a:pt x="54181" y="19504"/>
                    <a:pt x="54359" y="18255"/>
                    <a:pt x="55285" y="17168"/>
                  </a:cubicBezTo>
                  <a:cubicBezTo>
                    <a:pt x="55829" y="16539"/>
                    <a:pt x="56449" y="15979"/>
                    <a:pt x="57035" y="15393"/>
                  </a:cubicBezTo>
                  <a:cubicBezTo>
                    <a:pt x="57969" y="14450"/>
                    <a:pt x="58912" y="13507"/>
                    <a:pt x="59847" y="12572"/>
                  </a:cubicBezTo>
                  <a:cubicBezTo>
                    <a:pt x="60263" y="12165"/>
                    <a:pt x="60569" y="11706"/>
                    <a:pt x="60603" y="11103"/>
                  </a:cubicBezTo>
                  <a:cubicBezTo>
                    <a:pt x="60645" y="10262"/>
                    <a:pt x="60314" y="9608"/>
                    <a:pt x="59583" y="9200"/>
                  </a:cubicBezTo>
                  <a:cubicBezTo>
                    <a:pt x="59249" y="9011"/>
                    <a:pt x="58907" y="8917"/>
                    <a:pt x="58567" y="8917"/>
                  </a:cubicBezTo>
                  <a:cubicBezTo>
                    <a:pt x="58175" y="8917"/>
                    <a:pt x="57786" y="9043"/>
                    <a:pt x="57417" y="9293"/>
                  </a:cubicBezTo>
                  <a:cubicBezTo>
                    <a:pt x="57120" y="9497"/>
                    <a:pt x="56873" y="9778"/>
                    <a:pt x="56619" y="10041"/>
                  </a:cubicBezTo>
                  <a:cubicBezTo>
                    <a:pt x="52346" y="14305"/>
                    <a:pt x="48064" y="18578"/>
                    <a:pt x="43800" y="22860"/>
                  </a:cubicBezTo>
                  <a:cubicBezTo>
                    <a:pt x="42579" y="24081"/>
                    <a:pt x="41149" y="24781"/>
                    <a:pt x="39417" y="24781"/>
                  </a:cubicBezTo>
                  <a:cubicBezTo>
                    <a:pt x="39366" y="24781"/>
                    <a:pt x="39315" y="24781"/>
                    <a:pt x="39264" y="24779"/>
                  </a:cubicBezTo>
                  <a:cubicBezTo>
                    <a:pt x="36851" y="24712"/>
                    <a:pt x="35050" y="23599"/>
                    <a:pt x="33971" y="21475"/>
                  </a:cubicBezTo>
                  <a:cubicBezTo>
                    <a:pt x="32867" y="19309"/>
                    <a:pt x="33105" y="17168"/>
                    <a:pt x="34507" y="15180"/>
                  </a:cubicBezTo>
                  <a:cubicBezTo>
                    <a:pt x="34787" y="14773"/>
                    <a:pt x="35152" y="14424"/>
                    <a:pt x="35500" y="14067"/>
                  </a:cubicBezTo>
                  <a:cubicBezTo>
                    <a:pt x="39884" y="9676"/>
                    <a:pt x="44276" y="5284"/>
                    <a:pt x="48667" y="892"/>
                  </a:cubicBezTo>
                  <a:cubicBezTo>
                    <a:pt x="48939" y="612"/>
                    <a:pt x="49186" y="297"/>
                    <a:pt x="494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17"/>
            <p:cNvSpPr/>
            <p:nvPr/>
          </p:nvSpPr>
          <p:spPr>
            <a:xfrm>
              <a:off x="2353750" y="745575"/>
              <a:ext cx="2715625" cy="1487300"/>
            </a:xfrm>
            <a:custGeom>
              <a:rect b="b" l="l" r="r" t="t"/>
              <a:pathLst>
                <a:path extrusionOk="0" h="59492" w="108625">
                  <a:moveTo>
                    <a:pt x="1" y="0"/>
                  </a:moveTo>
                  <a:cubicBezTo>
                    <a:pt x="3755" y="3755"/>
                    <a:pt x="7468" y="7560"/>
                    <a:pt x="11273" y="11264"/>
                  </a:cubicBezTo>
                  <a:cubicBezTo>
                    <a:pt x="14569" y="14458"/>
                    <a:pt x="18596" y="16183"/>
                    <a:pt x="23158" y="16472"/>
                  </a:cubicBezTo>
                  <a:cubicBezTo>
                    <a:pt x="23638" y="16503"/>
                    <a:pt x="24113" y="16518"/>
                    <a:pt x="24583" y="16518"/>
                  </a:cubicBezTo>
                  <a:cubicBezTo>
                    <a:pt x="29760" y="16518"/>
                    <a:pt x="34283" y="14632"/>
                    <a:pt x="38092" y="10924"/>
                  </a:cubicBezTo>
                  <a:cubicBezTo>
                    <a:pt x="39570" y="9489"/>
                    <a:pt x="41005" y="8019"/>
                    <a:pt x="42467" y="6567"/>
                  </a:cubicBezTo>
                  <a:cubicBezTo>
                    <a:pt x="43146" y="5887"/>
                    <a:pt x="43809" y="5173"/>
                    <a:pt x="44522" y="4536"/>
                  </a:cubicBezTo>
                  <a:cubicBezTo>
                    <a:pt x="45193" y="3941"/>
                    <a:pt x="45939" y="3633"/>
                    <a:pt x="46725" y="3633"/>
                  </a:cubicBezTo>
                  <a:cubicBezTo>
                    <a:pt x="47182" y="3633"/>
                    <a:pt x="47654" y="3737"/>
                    <a:pt x="48133" y="3950"/>
                  </a:cubicBezTo>
                  <a:cubicBezTo>
                    <a:pt x="49458" y="4536"/>
                    <a:pt x="50188" y="5581"/>
                    <a:pt x="50273" y="7051"/>
                  </a:cubicBezTo>
                  <a:cubicBezTo>
                    <a:pt x="50333" y="8232"/>
                    <a:pt x="49806" y="9140"/>
                    <a:pt x="48991" y="9956"/>
                  </a:cubicBezTo>
                  <a:cubicBezTo>
                    <a:pt x="42526" y="16404"/>
                    <a:pt x="36044" y="22843"/>
                    <a:pt x="29614" y="29324"/>
                  </a:cubicBezTo>
                  <a:cubicBezTo>
                    <a:pt x="25103" y="33894"/>
                    <a:pt x="23447" y="39391"/>
                    <a:pt x="24755" y="45677"/>
                  </a:cubicBezTo>
                  <a:cubicBezTo>
                    <a:pt x="26345" y="53326"/>
                    <a:pt x="33179" y="59491"/>
                    <a:pt x="41944" y="59491"/>
                  </a:cubicBezTo>
                  <a:cubicBezTo>
                    <a:pt x="42027" y="59491"/>
                    <a:pt x="42111" y="59491"/>
                    <a:pt x="42195" y="59489"/>
                  </a:cubicBezTo>
                  <a:cubicBezTo>
                    <a:pt x="46986" y="59421"/>
                    <a:pt x="51097" y="57612"/>
                    <a:pt x="54504" y="54214"/>
                  </a:cubicBezTo>
                  <a:cubicBezTo>
                    <a:pt x="72326" y="36392"/>
                    <a:pt x="90148" y="18570"/>
                    <a:pt x="107979" y="748"/>
                  </a:cubicBezTo>
                  <a:cubicBezTo>
                    <a:pt x="108208" y="510"/>
                    <a:pt x="108412" y="246"/>
                    <a:pt x="108625" y="0"/>
                  </a:cubicBezTo>
                  <a:lnTo>
                    <a:pt x="94676" y="0"/>
                  </a:lnTo>
                  <a:cubicBezTo>
                    <a:pt x="94430" y="272"/>
                    <a:pt x="94200" y="552"/>
                    <a:pt x="93937" y="807"/>
                  </a:cubicBezTo>
                  <a:cubicBezTo>
                    <a:pt x="86410" y="8342"/>
                    <a:pt x="78876" y="15877"/>
                    <a:pt x="71341" y="23403"/>
                  </a:cubicBezTo>
                  <a:cubicBezTo>
                    <a:pt x="71111" y="23641"/>
                    <a:pt x="70882" y="23921"/>
                    <a:pt x="70602" y="24057"/>
                  </a:cubicBezTo>
                  <a:cubicBezTo>
                    <a:pt x="70522" y="24095"/>
                    <a:pt x="70409" y="24114"/>
                    <a:pt x="70294" y="24114"/>
                  </a:cubicBezTo>
                  <a:cubicBezTo>
                    <a:pt x="70125" y="24114"/>
                    <a:pt x="69954" y="24074"/>
                    <a:pt x="69888" y="23998"/>
                  </a:cubicBezTo>
                  <a:cubicBezTo>
                    <a:pt x="69744" y="23811"/>
                    <a:pt x="69693" y="23429"/>
                    <a:pt x="69786" y="23208"/>
                  </a:cubicBezTo>
                  <a:cubicBezTo>
                    <a:pt x="69905" y="22919"/>
                    <a:pt x="70202" y="22707"/>
                    <a:pt x="70440" y="22469"/>
                  </a:cubicBezTo>
                  <a:cubicBezTo>
                    <a:pt x="77644" y="15265"/>
                    <a:pt x="84847" y="8062"/>
                    <a:pt x="92051" y="858"/>
                  </a:cubicBezTo>
                  <a:cubicBezTo>
                    <a:pt x="92331" y="578"/>
                    <a:pt x="92603" y="289"/>
                    <a:pt x="92875" y="0"/>
                  </a:cubicBezTo>
                  <a:lnTo>
                    <a:pt x="73150" y="0"/>
                  </a:lnTo>
                  <a:cubicBezTo>
                    <a:pt x="72938" y="255"/>
                    <a:pt x="72759" y="527"/>
                    <a:pt x="72530" y="756"/>
                  </a:cubicBezTo>
                  <a:cubicBezTo>
                    <a:pt x="62319" y="10967"/>
                    <a:pt x="52117" y="21178"/>
                    <a:pt x="41906" y="31380"/>
                  </a:cubicBezTo>
                  <a:cubicBezTo>
                    <a:pt x="41694" y="31592"/>
                    <a:pt x="41490" y="31813"/>
                    <a:pt x="41252" y="31983"/>
                  </a:cubicBezTo>
                  <a:cubicBezTo>
                    <a:pt x="41129" y="32071"/>
                    <a:pt x="41001" y="32116"/>
                    <a:pt x="40875" y="32116"/>
                  </a:cubicBezTo>
                  <a:cubicBezTo>
                    <a:pt x="40722" y="32116"/>
                    <a:pt x="40571" y="32050"/>
                    <a:pt x="40436" y="31915"/>
                  </a:cubicBezTo>
                  <a:cubicBezTo>
                    <a:pt x="40190" y="31660"/>
                    <a:pt x="40181" y="31371"/>
                    <a:pt x="40385" y="31108"/>
                  </a:cubicBezTo>
                  <a:cubicBezTo>
                    <a:pt x="40589" y="30845"/>
                    <a:pt x="40836" y="30615"/>
                    <a:pt x="41065" y="30378"/>
                  </a:cubicBezTo>
                  <a:cubicBezTo>
                    <a:pt x="50876" y="20575"/>
                    <a:pt x="60688" y="10763"/>
                    <a:pt x="70491" y="951"/>
                  </a:cubicBezTo>
                  <a:cubicBezTo>
                    <a:pt x="70797" y="654"/>
                    <a:pt x="71069" y="323"/>
                    <a:pt x="713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17"/>
            <p:cNvSpPr/>
            <p:nvPr/>
          </p:nvSpPr>
          <p:spPr>
            <a:xfrm>
              <a:off x="4505925" y="1853500"/>
              <a:ext cx="224925" cy="225575"/>
            </a:xfrm>
            <a:custGeom>
              <a:rect b="b" l="l" r="r" t="t"/>
              <a:pathLst>
                <a:path extrusionOk="0" h="9023" w="8997">
                  <a:moveTo>
                    <a:pt x="4498" y="1"/>
                  </a:moveTo>
                  <a:cubicBezTo>
                    <a:pt x="2048" y="1"/>
                    <a:pt x="26" y="2024"/>
                    <a:pt x="18" y="4486"/>
                  </a:cubicBezTo>
                  <a:cubicBezTo>
                    <a:pt x="1" y="6975"/>
                    <a:pt x="2005" y="9005"/>
                    <a:pt x="4477" y="9022"/>
                  </a:cubicBezTo>
                  <a:cubicBezTo>
                    <a:pt x="4493" y="9022"/>
                    <a:pt x="4508" y="9022"/>
                    <a:pt x="4523" y="9022"/>
                  </a:cubicBezTo>
                  <a:cubicBezTo>
                    <a:pt x="6958" y="9022"/>
                    <a:pt x="8971" y="7002"/>
                    <a:pt x="8988" y="4537"/>
                  </a:cubicBezTo>
                  <a:cubicBezTo>
                    <a:pt x="8997" y="2056"/>
                    <a:pt x="7000" y="26"/>
                    <a:pt x="4528" y="1"/>
                  </a:cubicBezTo>
                  <a:cubicBezTo>
                    <a:pt x="4518" y="1"/>
                    <a:pt x="4508" y="1"/>
                    <a:pt x="44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11" name="Google Shape;411;p17"/>
          <p:cNvGrpSpPr/>
          <p:nvPr/>
        </p:nvGrpSpPr>
        <p:grpSpPr>
          <a:xfrm rot="10800000">
            <a:off x="0" y="2173900"/>
            <a:ext cx="5027700" cy="2969600"/>
            <a:chOff x="2353750" y="745575"/>
            <a:chExt cx="5027700" cy="2969600"/>
          </a:xfrm>
        </p:grpSpPr>
        <p:sp>
          <p:nvSpPr>
            <p:cNvPr id="412" name="Google Shape;412;p17"/>
            <p:cNvSpPr/>
            <p:nvPr/>
          </p:nvSpPr>
          <p:spPr>
            <a:xfrm>
              <a:off x="4804950" y="745575"/>
              <a:ext cx="2576500" cy="2969600"/>
            </a:xfrm>
            <a:custGeom>
              <a:rect b="b" l="l" r="r" t="t"/>
              <a:pathLst>
                <a:path extrusionOk="0" h="118784" w="103060">
                  <a:moveTo>
                    <a:pt x="97675" y="48149"/>
                  </a:moveTo>
                  <a:cubicBezTo>
                    <a:pt x="97686" y="48149"/>
                    <a:pt x="97697" y="48149"/>
                    <a:pt x="97708" y="48149"/>
                  </a:cubicBezTo>
                  <a:cubicBezTo>
                    <a:pt x="99654" y="48166"/>
                    <a:pt x="101149" y="49686"/>
                    <a:pt x="101132" y="51640"/>
                  </a:cubicBezTo>
                  <a:cubicBezTo>
                    <a:pt x="101123" y="53580"/>
                    <a:pt x="99611" y="55064"/>
                    <a:pt x="97665" y="55064"/>
                  </a:cubicBezTo>
                  <a:cubicBezTo>
                    <a:pt x="97660" y="55064"/>
                    <a:pt x="97654" y="55064"/>
                    <a:pt x="97649" y="55064"/>
                  </a:cubicBezTo>
                  <a:cubicBezTo>
                    <a:pt x="95703" y="55055"/>
                    <a:pt x="94200" y="53535"/>
                    <a:pt x="94217" y="51581"/>
                  </a:cubicBezTo>
                  <a:cubicBezTo>
                    <a:pt x="94225" y="49646"/>
                    <a:pt x="95737" y="48149"/>
                    <a:pt x="97675" y="48149"/>
                  </a:cubicBezTo>
                  <a:close/>
                  <a:moveTo>
                    <a:pt x="25723" y="0"/>
                  </a:moveTo>
                  <a:cubicBezTo>
                    <a:pt x="25468" y="297"/>
                    <a:pt x="25239" y="620"/>
                    <a:pt x="24967" y="900"/>
                  </a:cubicBezTo>
                  <a:cubicBezTo>
                    <a:pt x="19309" y="6567"/>
                    <a:pt x="13584" y="12165"/>
                    <a:pt x="8003" y="17899"/>
                  </a:cubicBezTo>
                  <a:cubicBezTo>
                    <a:pt x="2303" y="23743"/>
                    <a:pt x="0" y="30802"/>
                    <a:pt x="1207" y="38881"/>
                  </a:cubicBezTo>
                  <a:cubicBezTo>
                    <a:pt x="3037" y="51136"/>
                    <a:pt x="13630" y="59695"/>
                    <a:pt x="25408" y="59695"/>
                  </a:cubicBezTo>
                  <a:cubicBezTo>
                    <a:pt x="27517" y="59695"/>
                    <a:pt x="29664" y="59420"/>
                    <a:pt x="31805" y="58844"/>
                  </a:cubicBezTo>
                  <a:cubicBezTo>
                    <a:pt x="36104" y="57680"/>
                    <a:pt x="39799" y="55497"/>
                    <a:pt x="42942" y="52345"/>
                  </a:cubicBezTo>
                  <a:cubicBezTo>
                    <a:pt x="53883" y="41404"/>
                    <a:pt x="64833" y="30463"/>
                    <a:pt x="75783" y="19521"/>
                  </a:cubicBezTo>
                  <a:cubicBezTo>
                    <a:pt x="76114" y="19190"/>
                    <a:pt x="76429" y="18842"/>
                    <a:pt x="76802" y="18561"/>
                  </a:cubicBezTo>
                  <a:cubicBezTo>
                    <a:pt x="77511" y="18035"/>
                    <a:pt x="78260" y="17761"/>
                    <a:pt x="79042" y="17761"/>
                  </a:cubicBezTo>
                  <a:cubicBezTo>
                    <a:pt x="79535" y="17761"/>
                    <a:pt x="80041" y="17871"/>
                    <a:pt x="80557" y="18094"/>
                  </a:cubicBezTo>
                  <a:cubicBezTo>
                    <a:pt x="81882" y="18672"/>
                    <a:pt x="82647" y="19700"/>
                    <a:pt x="82808" y="21144"/>
                  </a:cubicBezTo>
                  <a:cubicBezTo>
                    <a:pt x="82953" y="22460"/>
                    <a:pt x="82452" y="23522"/>
                    <a:pt x="81517" y="24440"/>
                  </a:cubicBezTo>
                  <a:cubicBezTo>
                    <a:pt x="76599" y="29341"/>
                    <a:pt x="71697" y="34251"/>
                    <a:pt x="66787" y="39161"/>
                  </a:cubicBezTo>
                  <a:cubicBezTo>
                    <a:pt x="55234" y="50714"/>
                    <a:pt x="43664" y="62259"/>
                    <a:pt x="32119" y="73829"/>
                  </a:cubicBezTo>
                  <a:cubicBezTo>
                    <a:pt x="28373" y="77592"/>
                    <a:pt x="27099" y="82128"/>
                    <a:pt x="28356" y="87276"/>
                  </a:cubicBezTo>
                  <a:cubicBezTo>
                    <a:pt x="29859" y="93426"/>
                    <a:pt x="35523" y="97645"/>
                    <a:pt x="41710" y="97645"/>
                  </a:cubicBezTo>
                  <a:cubicBezTo>
                    <a:pt x="42377" y="97645"/>
                    <a:pt x="43049" y="97596"/>
                    <a:pt x="43723" y="97495"/>
                  </a:cubicBezTo>
                  <a:cubicBezTo>
                    <a:pt x="46858" y="97028"/>
                    <a:pt x="49508" y="95652"/>
                    <a:pt x="51743" y="93418"/>
                  </a:cubicBezTo>
                  <a:cubicBezTo>
                    <a:pt x="62964" y="82188"/>
                    <a:pt x="74195" y="70957"/>
                    <a:pt x="85425" y="59736"/>
                  </a:cubicBezTo>
                  <a:cubicBezTo>
                    <a:pt x="85680" y="59481"/>
                    <a:pt x="85934" y="59209"/>
                    <a:pt x="86206" y="58971"/>
                  </a:cubicBezTo>
                  <a:cubicBezTo>
                    <a:pt x="86992" y="58276"/>
                    <a:pt x="87961" y="57932"/>
                    <a:pt x="88923" y="57932"/>
                  </a:cubicBezTo>
                  <a:cubicBezTo>
                    <a:pt x="89937" y="57932"/>
                    <a:pt x="90943" y="58315"/>
                    <a:pt x="91719" y="59073"/>
                  </a:cubicBezTo>
                  <a:cubicBezTo>
                    <a:pt x="93240" y="60560"/>
                    <a:pt x="93350" y="62938"/>
                    <a:pt x="91957" y="64578"/>
                  </a:cubicBezTo>
                  <a:cubicBezTo>
                    <a:pt x="91677" y="64909"/>
                    <a:pt x="91354" y="65198"/>
                    <a:pt x="91057" y="65512"/>
                  </a:cubicBezTo>
                  <a:cubicBezTo>
                    <a:pt x="84541" y="72308"/>
                    <a:pt x="81746" y="80404"/>
                    <a:pt x="82808" y="89740"/>
                  </a:cubicBezTo>
                  <a:cubicBezTo>
                    <a:pt x="83564" y="96357"/>
                    <a:pt x="86410" y="102049"/>
                    <a:pt x="91108" y="106789"/>
                  </a:cubicBezTo>
                  <a:cubicBezTo>
                    <a:pt x="94735" y="110442"/>
                    <a:pt x="98388" y="114069"/>
                    <a:pt x="102024" y="117713"/>
                  </a:cubicBezTo>
                  <a:cubicBezTo>
                    <a:pt x="102372" y="118061"/>
                    <a:pt x="102712" y="118427"/>
                    <a:pt x="103060" y="118783"/>
                  </a:cubicBezTo>
                  <a:lnTo>
                    <a:pt x="103060" y="20328"/>
                  </a:lnTo>
                  <a:cubicBezTo>
                    <a:pt x="102763" y="20642"/>
                    <a:pt x="102482" y="20965"/>
                    <a:pt x="102177" y="21271"/>
                  </a:cubicBezTo>
                  <a:cubicBezTo>
                    <a:pt x="90700" y="32748"/>
                    <a:pt x="79215" y="44224"/>
                    <a:pt x="67738" y="55701"/>
                  </a:cubicBezTo>
                  <a:cubicBezTo>
                    <a:pt x="67475" y="55964"/>
                    <a:pt x="67237" y="56253"/>
                    <a:pt x="66923" y="56431"/>
                  </a:cubicBezTo>
                  <a:cubicBezTo>
                    <a:pt x="66849" y="56473"/>
                    <a:pt x="66748" y="56492"/>
                    <a:pt x="66641" y="56492"/>
                  </a:cubicBezTo>
                  <a:cubicBezTo>
                    <a:pt x="66489" y="56492"/>
                    <a:pt x="66324" y="56454"/>
                    <a:pt x="66209" y="56389"/>
                  </a:cubicBezTo>
                  <a:cubicBezTo>
                    <a:pt x="65912" y="56227"/>
                    <a:pt x="65870" y="55888"/>
                    <a:pt x="66065" y="55607"/>
                  </a:cubicBezTo>
                  <a:cubicBezTo>
                    <a:pt x="66269" y="55318"/>
                    <a:pt x="66541" y="55064"/>
                    <a:pt x="66795" y="54800"/>
                  </a:cubicBezTo>
                  <a:cubicBezTo>
                    <a:pt x="75715" y="45881"/>
                    <a:pt x="84643" y="36961"/>
                    <a:pt x="93563" y="28041"/>
                  </a:cubicBezTo>
                  <a:cubicBezTo>
                    <a:pt x="96731" y="24873"/>
                    <a:pt x="99891" y="21704"/>
                    <a:pt x="103060" y="18536"/>
                  </a:cubicBezTo>
                  <a:lnTo>
                    <a:pt x="103060" y="5377"/>
                  </a:lnTo>
                  <a:cubicBezTo>
                    <a:pt x="101208" y="7331"/>
                    <a:pt x="99416" y="9344"/>
                    <a:pt x="97479" y="11205"/>
                  </a:cubicBezTo>
                  <a:cubicBezTo>
                    <a:pt x="96011" y="12617"/>
                    <a:pt x="94126" y="13316"/>
                    <a:pt x="92230" y="13316"/>
                  </a:cubicBezTo>
                  <a:cubicBezTo>
                    <a:pt x="90363" y="13316"/>
                    <a:pt x="88484" y="12638"/>
                    <a:pt x="86979" y="11298"/>
                  </a:cubicBezTo>
                  <a:cubicBezTo>
                    <a:pt x="86283" y="10678"/>
                    <a:pt x="85629" y="10007"/>
                    <a:pt x="84966" y="9361"/>
                  </a:cubicBezTo>
                  <a:cubicBezTo>
                    <a:pt x="83106" y="7560"/>
                    <a:pt x="80879" y="6660"/>
                    <a:pt x="78653" y="6660"/>
                  </a:cubicBezTo>
                  <a:cubicBezTo>
                    <a:pt x="76385" y="6660"/>
                    <a:pt x="74118" y="7594"/>
                    <a:pt x="72241" y="9463"/>
                  </a:cubicBezTo>
                  <a:cubicBezTo>
                    <a:pt x="68265" y="13422"/>
                    <a:pt x="64298" y="17397"/>
                    <a:pt x="60339" y="21373"/>
                  </a:cubicBezTo>
                  <a:cubicBezTo>
                    <a:pt x="59660" y="22053"/>
                    <a:pt x="58912" y="22545"/>
                    <a:pt x="57910" y="22579"/>
                  </a:cubicBezTo>
                  <a:cubicBezTo>
                    <a:pt x="57872" y="22580"/>
                    <a:pt x="57834" y="22581"/>
                    <a:pt x="57796" y="22581"/>
                  </a:cubicBezTo>
                  <a:cubicBezTo>
                    <a:pt x="56459" y="22581"/>
                    <a:pt x="55438" y="21993"/>
                    <a:pt x="54826" y="20787"/>
                  </a:cubicBezTo>
                  <a:cubicBezTo>
                    <a:pt x="54181" y="19504"/>
                    <a:pt x="54359" y="18255"/>
                    <a:pt x="55285" y="17168"/>
                  </a:cubicBezTo>
                  <a:cubicBezTo>
                    <a:pt x="55829" y="16539"/>
                    <a:pt x="56449" y="15979"/>
                    <a:pt x="57035" y="15393"/>
                  </a:cubicBezTo>
                  <a:cubicBezTo>
                    <a:pt x="57969" y="14450"/>
                    <a:pt x="58912" y="13507"/>
                    <a:pt x="59847" y="12572"/>
                  </a:cubicBezTo>
                  <a:cubicBezTo>
                    <a:pt x="60263" y="12165"/>
                    <a:pt x="60569" y="11706"/>
                    <a:pt x="60603" y="11103"/>
                  </a:cubicBezTo>
                  <a:cubicBezTo>
                    <a:pt x="60645" y="10262"/>
                    <a:pt x="60314" y="9608"/>
                    <a:pt x="59583" y="9200"/>
                  </a:cubicBezTo>
                  <a:cubicBezTo>
                    <a:pt x="59249" y="9011"/>
                    <a:pt x="58907" y="8917"/>
                    <a:pt x="58567" y="8917"/>
                  </a:cubicBezTo>
                  <a:cubicBezTo>
                    <a:pt x="58175" y="8917"/>
                    <a:pt x="57786" y="9043"/>
                    <a:pt x="57417" y="9293"/>
                  </a:cubicBezTo>
                  <a:cubicBezTo>
                    <a:pt x="57120" y="9497"/>
                    <a:pt x="56873" y="9778"/>
                    <a:pt x="56619" y="10041"/>
                  </a:cubicBezTo>
                  <a:cubicBezTo>
                    <a:pt x="52346" y="14305"/>
                    <a:pt x="48064" y="18578"/>
                    <a:pt x="43800" y="22860"/>
                  </a:cubicBezTo>
                  <a:cubicBezTo>
                    <a:pt x="42579" y="24081"/>
                    <a:pt x="41149" y="24781"/>
                    <a:pt x="39417" y="24781"/>
                  </a:cubicBezTo>
                  <a:cubicBezTo>
                    <a:pt x="39366" y="24781"/>
                    <a:pt x="39315" y="24781"/>
                    <a:pt x="39264" y="24779"/>
                  </a:cubicBezTo>
                  <a:cubicBezTo>
                    <a:pt x="36851" y="24712"/>
                    <a:pt x="35050" y="23599"/>
                    <a:pt x="33971" y="21475"/>
                  </a:cubicBezTo>
                  <a:cubicBezTo>
                    <a:pt x="32867" y="19309"/>
                    <a:pt x="33105" y="17168"/>
                    <a:pt x="34507" y="15180"/>
                  </a:cubicBezTo>
                  <a:cubicBezTo>
                    <a:pt x="34787" y="14773"/>
                    <a:pt x="35152" y="14424"/>
                    <a:pt x="35500" y="14067"/>
                  </a:cubicBezTo>
                  <a:cubicBezTo>
                    <a:pt x="39884" y="9676"/>
                    <a:pt x="44276" y="5284"/>
                    <a:pt x="48667" y="892"/>
                  </a:cubicBezTo>
                  <a:cubicBezTo>
                    <a:pt x="48939" y="612"/>
                    <a:pt x="49186" y="297"/>
                    <a:pt x="494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17"/>
            <p:cNvSpPr/>
            <p:nvPr/>
          </p:nvSpPr>
          <p:spPr>
            <a:xfrm>
              <a:off x="2353750" y="745575"/>
              <a:ext cx="2715625" cy="1487300"/>
            </a:xfrm>
            <a:custGeom>
              <a:rect b="b" l="l" r="r" t="t"/>
              <a:pathLst>
                <a:path extrusionOk="0" h="59492" w="108625">
                  <a:moveTo>
                    <a:pt x="1" y="0"/>
                  </a:moveTo>
                  <a:cubicBezTo>
                    <a:pt x="3755" y="3755"/>
                    <a:pt x="7468" y="7560"/>
                    <a:pt x="11273" y="11264"/>
                  </a:cubicBezTo>
                  <a:cubicBezTo>
                    <a:pt x="14569" y="14458"/>
                    <a:pt x="18596" y="16183"/>
                    <a:pt x="23158" y="16472"/>
                  </a:cubicBezTo>
                  <a:cubicBezTo>
                    <a:pt x="23638" y="16503"/>
                    <a:pt x="24113" y="16518"/>
                    <a:pt x="24583" y="16518"/>
                  </a:cubicBezTo>
                  <a:cubicBezTo>
                    <a:pt x="29760" y="16518"/>
                    <a:pt x="34283" y="14632"/>
                    <a:pt x="38092" y="10924"/>
                  </a:cubicBezTo>
                  <a:cubicBezTo>
                    <a:pt x="39570" y="9489"/>
                    <a:pt x="41005" y="8019"/>
                    <a:pt x="42467" y="6567"/>
                  </a:cubicBezTo>
                  <a:cubicBezTo>
                    <a:pt x="43146" y="5887"/>
                    <a:pt x="43809" y="5173"/>
                    <a:pt x="44522" y="4536"/>
                  </a:cubicBezTo>
                  <a:cubicBezTo>
                    <a:pt x="45193" y="3941"/>
                    <a:pt x="45939" y="3633"/>
                    <a:pt x="46725" y="3633"/>
                  </a:cubicBezTo>
                  <a:cubicBezTo>
                    <a:pt x="47182" y="3633"/>
                    <a:pt x="47654" y="3737"/>
                    <a:pt x="48133" y="3950"/>
                  </a:cubicBezTo>
                  <a:cubicBezTo>
                    <a:pt x="49458" y="4536"/>
                    <a:pt x="50188" y="5581"/>
                    <a:pt x="50273" y="7051"/>
                  </a:cubicBezTo>
                  <a:cubicBezTo>
                    <a:pt x="50333" y="8232"/>
                    <a:pt x="49806" y="9140"/>
                    <a:pt x="48991" y="9956"/>
                  </a:cubicBezTo>
                  <a:cubicBezTo>
                    <a:pt x="42526" y="16404"/>
                    <a:pt x="36044" y="22843"/>
                    <a:pt x="29614" y="29324"/>
                  </a:cubicBezTo>
                  <a:cubicBezTo>
                    <a:pt x="25103" y="33894"/>
                    <a:pt x="23447" y="39391"/>
                    <a:pt x="24755" y="45677"/>
                  </a:cubicBezTo>
                  <a:cubicBezTo>
                    <a:pt x="26345" y="53326"/>
                    <a:pt x="33179" y="59491"/>
                    <a:pt x="41944" y="59491"/>
                  </a:cubicBezTo>
                  <a:cubicBezTo>
                    <a:pt x="42027" y="59491"/>
                    <a:pt x="42111" y="59491"/>
                    <a:pt x="42195" y="59489"/>
                  </a:cubicBezTo>
                  <a:cubicBezTo>
                    <a:pt x="46986" y="59421"/>
                    <a:pt x="51097" y="57612"/>
                    <a:pt x="54504" y="54214"/>
                  </a:cubicBezTo>
                  <a:cubicBezTo>
                    <a:pt x="72326" y="36392"/>
                    <a:pt x="90148" y="18570"/>
                    <a:pt x="107979" y="748"/>
                  </a:cubicBezTo>
                  <a:cubicBezTo>
                    <a:pt x="108208" y="510"/>
                    <a:pt x="108412" y="246"/>
                    <a:pt x="108625" y="0"/>
                  </a:cubicBezTo>
                  <a:lnTo>
                    <a:pt x="94676" y="0"/>
                  </a:lnTo>
                  <a:cubicBezTo>
                    <a:pt x="94430" y="272"/>
                    <a:pt x="94200" y="552"/>
                    <a:pt x="93937" y="807"/>
                  </a:cubicBezTo>
                  <a:cubicBezTo>
                    <a:pt x="86410" y="8342"/>
                    <a:pt x="78876" y="15877"/>
                    <a:pt x="71341" y="23403"/>
                  </a:cubicBezTo>
                  <a:cubicBezTo>
                    <a:pt x="71111" y="23641"/>
                    <a:pt x="70882" y="23921"/>
                    <a:pt x="70602" y="24057"/>
                  </a:cubicBezTo>
                  <a:cubicBezTo>
                    <a:pt x="70522" y="24095"/>
                    <a:pt x="70409" y="24114"/>
                    <a:pt x="70294" y="24114"/>
                  </a:cubicBezTo>
                  <a:cubicBezTo>
                    <a:pt x="70125" y="24114"/>
                    <a:pt x="69954" y="24074"/>
                    <a:pt x="69888" y="23998"/>
                  </a:cubicBezTo>
                  <a:cubicBezTo>
                    <a:pt x="69744" y="23811"/>
                    <a:pt x="69693" y="23429"/>
                    <a:pt x="69786" y="23208"/>
                  </a:cubicBezTo>
                  <a:cubicBezTo>
                    <a:pt x="69905" y="22919"/>
                    <a:pt x="70202" y="22707"/>
                    <a:pt x="70440" y="22469"/>
                  </a:cubicBezTo>
                  <a:cubicBezTo>
                    <a:pt x="77644" y="15265"/>
                    <a:pt x="84847" y="8062"/>
                    <a:pt x="92051" y="858"/>
                  </a:cubicBezTo>
                  <a:cubicBezTo>
                    <a:pt x="92331" y="578"/>
                    <a:pt x="92603" y="289"/>
                    <a:pt x="92875" y="0"/>
                  </a:cubicBezTo>
                  <a:lnTo>
                    <a:pt x="73150" y="0"/>
                  </a:lnTo>
                  <a:cubicBezTo>
                    <a:pt x="72938" y="255"/>
                    <a:pt x="72759" y="527"/>
                    <a:pt x="72530" y="756"/>
                  </a:cubicBezTo>
                  <a:cubicBezTo>
                    <a:pt x="62319" y="10967"/>
                    <a:pt x="52117" y="21178"/>
                    <a:pt x="41906" y="31380"/>
                  </a:cubicBezTo>
                  <a:cubicBezTo>
                    <a:pt x="41694" y="31592"/>
                    <a:pt x="41490" y="31813"/>
                    <a:pt x="41252" y="31983"/>
                  </a:cubicBezTo>
                  <a:cubicBezTo>
                    <a:pt x="41129" y="32071"/>
                    <a:pt x="41001" y="32116"/>
                    <a:pt x="40875" y="32116"/>
                  </a:cubicBezTo>
                  <a:cubicBezTo>
                    <a:pt x="40722" y="32116"/>
                    <a:pt x="40571" y="32050"/>
                    <a:pt x="40436" y="31915"/>
                  </a:cubicBezTo>
                  <a:cubicBezTo>
                    <a:pt x="40190" y="31660"/>
                    <a:pt x="40181" y="31371"/>
                    <a:pt x="40385" y="31108"/>
                  </a:cubicBezTo>
                  <a:cubicBezTo>
                    <a:pt x="40589" y="30845"/>
                    <a:pt x="40836" y="30615"/>
                    <a:pt x="41065" y="30378"/>
                  </a:cubicBezTo>
                  <a:cubicBezTo>
                    <a:pt x="50876" y="20575"/>
                    <a:pt x="60688" y="10763"/>
                    <a:pt x="70491" y="951"/>
                  </a:cubicBezTo>
                  <a:cubicBezTo>
                    <a:pt x="70797" y="654"/>
                    <a:pt x="71069" y="323"/>
                    <a:pt x="7134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17"/>
            <p:cNvSpPr/>
            <p:nvPr/>
          </p:nvSpPr>
          <p:spPr>
            <a:xfrm>
              <a:off x="4505925" y="1853500"/>
              <a:ext cx="224925" cy="225575"/>
            </a:xfrm>
            <a:custGeom>
              <a:rect b="b" l="l" r="r" t="t"/>
              <a:pathLst>
                <a:path extrusionOk="0" h="9023" w="8997">
                  <a:moveTo>
                    <a:pt x="4498" y="1"/>
                  </a:moveTo>
                  <a:cubicBezTo>
                    <a:pt x="2048" y="1"/>
                    <a:pt x="26" y="2024"/>
                    <a:pt x="18" y="4486"/>
                  </a:cubicBezTo>
                  <a:cubicBezTo>
                    <a:pt x="1" y="6975"/>
                    <a:pt x="2005" y="9005"/>
                    <a:pt x="4477" y="9022"/>
                  </a:cubicBezTo>
                  <a:cubicBezTo>
                    <a:pt x="4493" y="9022"/>
                    <a:pt x="4508" y="9022"/>
                    <a:pt x="4523" y="9022"/>
                  </a:cubicBezTo>
                  <a:cubicBezTo>
                    <a:pt x="6958" y="9022"/>
                    <a:pt x="8971" y="7002"/>
                    <a:pt x="8988" y="4537"/>
                  </a:cubicBezTo>
                  <a:cubicBezTo>
                    <a:pt x="8997" y="2056"/>
                    <a:pt x="7000" y="26"/>
                    <a:pt x="4528" y="1"/>
                  </a:cubicBezTo>
                  <a:cubicBezTo>
                    <a:pt x="4518" y="1"/>
                    <a:pt x="4508" y="1"/>
                    <a:pt x="44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5" name="Google Shape;415;p17"/>
          <p:cNvSpPr/>
          <p:nvPr/>
        </p:nvSpPr>
        <p:spPr>
          <a:xfrm>
            <a:off x="235200" y="75700"/>
            <a:ext cx="484800" cy="484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6" name="Google Shape;416;p17"/>
          <p:cNvSpPr/>
          <p:nvPr/>
        </p:nvSpPr>
        <p:spPr>
          <a:xfrm>
            <a:off x="8297850" y="4466950"/>
            <a:ext cx="484800" cy="4848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7" name="Google Shape;417;p17"/>
          <p:cNvSpPr txBox="1"/>
          <p:nvPr>
            <p:ph type="title"/>
          </p:nvPr>
        </p:nvSpPr>
        <p:spPr>
          <a:xfrm>
            <a:off x="720000" y="1354363"/>
            <a:ext cx="3594000" cy="163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18" name="Google Shape;418;p17"/>
          <p:cNvSpPr txBox="1"/>
          <p:nvPr>
            <p:ph idx="1" type="subTitle"/>
          </p:nvPr>
        </p:nvSpPr>
        <p:spPr>
          <a:xfrm>
            <a:off x="720000" y="2986350"/>
            <a:ext cx="3594000" cy="111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19" name="Google Shape;419;p17"/>
          <p:cNvSpPr/>
          <p:nvPr>
            <p:ph idx="2" type="pic"/>
          </p:nvPr>
        </p:nvSpPr>
        <p:spPr>
          <a:xfrm>
            <a:off x="5144497" y="560511"/>
            <a:ext cx="2890800" cy="40446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sp>
      <p:sp>
        <p:nvSpPr>
          <p:cNvPr id="420" name="Google Shape;420;p17"/>
          <p:cNvSpPr/>
          <p:nvPr/>
        </p:nvSpPr>
        <p:spPr>
          <a:xfrm>
            <a:off x="3635525" y="185525"/>
            <a:ext cx="493615" cy="482624"/>
          </a:xfrm>
          <a:custGeom>
            <a:rect b="b" l="l" r="r" t="t"/>
            <a:pathLst>
              <a:path extrusionOk="0" h="147366" w="150722">
                <a:moveTo>
                  <a:pt x="75347" y="13536"/>
                </a:moveTo>
                <a:cubicBezTo>
                  <a:pt x="87879" y="13536"/>
                  <a:pt x="100451" y="17795"/>
                  <a:pt x="110729" y="26435"/>
                </a:cubicBezTo>
                <a:cubicBezTo>
                  <a:pt x="134932" y="46775"/>
                  <a:pt x="137456" y="82477"/>
                  <a:pt x="116251" y="106001"/>
                </a:cubicBezTo>
                <a:cubicBezTo>
                  <a:pt x="105152" y="118322"/>
                  <a:pt x="90256" y="124199"/>
                  <a:pt x="75496" y="124199"/>
                </a:cubicBezTo>
                <a:cubicBezTo>
                  <a:pt x="62768" y="124199"/>
                  <a:pt x="50141" y="119829"/>
                  <a:pt x="40137" y="111452"/>
                </a:cubicBezTo>
                <a:cubicBezTo>
                  <a:pt x="40422" y="111256"/>
                  <a:pt x="40681" y="111131"/>
                  <a:pt x="40868" y="110944"/>
                </a:cubicBezTo>
                <a:cubicBezTo>
                  <a:pt x="46997" y="104815"/>
                  <a:pt x="53117" y="98686"/>
                  <a:pt x="59245" y="92558"/>
                </a:cubicBezTo>
                <a:cubicBezTo>
                  <a:pt x="60030" y="91772"/>
                  <a:pt x="60468" y="90889"/>
                  <a:pt x="60200" y="89756"/>
                </a:cubicBezTo>
                <a:cubicBezTo>
                  <a:pt x="59894" y="88420"/>
                  <a:pt x="58745" y="87620"/>
                  <a:pt x="57542" y="87620"/>
                </a:cubicBezTo>
                <a:cubicBezTo>
                  <a:pt x="56922" y="87620"/>
                  <a:pt x="56288" y="87832"/>
                  <a:pt x="55748" y="88293"/>
                </a:cubicBezTo>
                <a:cubicBezTo>
                  <a:pt x="55525" y="88481"/>
                  <a:pt x="55320" y="88704"/>
                  <a:pt x="55115" y="88909"/>
                </a:cubicBezTo>
                <a:cubicBezTo>
                  <a:pt x="49004" y="95029"/>
                  <a:pt x="42902" y="101140"/>
                  <a:pt x="36800" y="107259"/>
                </a:cubicBezTo>
                <a:cubicBezTo>
                  <a:pt x="36613" y="107447"/>
                  <a:pt x="36470" y="107696"/>
                  <a:pt x="36309" y="107911"/>
                </a:cubicBezTo>
                <a:cubicBezTo>
                  <a:pt x="17870" y="90060"/>
                  <a:pt x="13356" y="57953"/>
                  <a:pt x="32233" y="34330"/>
                </a:cubicBezTo>
                <a:cubicBezTo>
                  <a:pt x="43240" y="20555"/>
                  <a:pt x="59260" y="13536"/>
                  <a:pt x="75347" y="13536"/>
                </a:cubicBezTo>
                <a:close/>
                <a:moveTo>
                  <a:pt x="75319" y="1"/>
                </a:moveTo>
                <a:cubicBezTo>
                  <a:pt x="59499" y="1"/>
                  <a:pt x="43633" y="5476"/>
                  <a:pt x="30716" y="16586"/>
                </a:cubicBezTo>
                <a:cubicBezTo>
                  <a:pt x="16826" y="28532"/>
                  <a:pt x="8752" y="43742"/>
                  <a:pt x="6977" y="61994"/>
                </a:cubicBezTo>
                <a:cubicBezTo>
                  <a:pt x="4907" y="83431"/>
                  <a:pt x="11812" y="101871"/>
                  <a:pt x="26648" y="117554"/>
                </a:cubicBezTo>
                <a:cubicBezTo>
                  <a:pt x="26425" y="117733"/>
                  <a:pt x="26166" y="117902"/>
                  <a:pt x="25961" y="118107"/>
                </a:cubicBezTo>
                <a:cubicBezTo>
                  <a:pt x="17923" y="126145"/>
                  <a:pt x="9894" y="134192"/>
                  <a:pt x="1865" y="142230"/>
                </a:cubicBezTo>
                <a:cubicBezTo>
                  <a:pt x="1642" y="142462"/>
                  <a:pt x="1401" y="142685"/>
                  <a:pt x="1205" y="142934"/>
                </a:cubicBezTo>
                <a:cubicBezTo>
                  <a:pt x="1" y="144513"/>
                  <a:pt x="750" y="146735"/>
                  <a:pt x="2668" y="147261"/>
                </a:cubicBezTo>
                <a:cubicBezTo>
                  <a:pt x="2927" y="147333"/>
                  <a:pt x="3173" y="147366"/>
                  <a:pt x="3407" y="147366"/>
                </a:cubicBezTo>
                <a:cubicBezTo>
                  <a:pt x="4254" y="147366"/>
                  <a:pt x="4953" y="146930"/>
                  <a:pt x="5603" y="146280"/>
                </a:cubicBezTo>
                <a:cubicBezTo>
                  <a:pt x="13730" y="138135"/>
                  <a:pt x="21866" y="129990"/>
                  <a:pt x="29993" y="121836"/>
                </a:cubicBezTo>
                <a:cubicBezTo>
                  <a:pt x="30199" y="121631"/>
                  <a:pt x="30350" y="121363"/>
                  <a:pt x="30546" y="121096"/>
                </a:cubicBezTo>
                <a:cubicBezTo>
                  <a:pt x="43637" y="132340"/>
                  <a:pt x="59520" y="137739"/>
                  <a:pt x="75257" y="137739"/>
                </a:cubicBezTo>
                <a:cubicBezTo>
                  <a:pt x="94804" y="137739"/>
                  <a:pt x="114126" y="129411"/>
                  <a:pt x="127598" y="113611"/>
                </a:cubicBezTo>
                <a:cubicBezTo>
                  <a:pt x="150722" y="86482"/>
                  <a:pt x="149571" y="46008"/>
                  <a:pt x="124030" y="20315"/>
                </a:cubicBezTo>
                <a:cubicBezTo>
                  <a:pt x="110641" y="6847"/>
                  <a:pt x="93009" y="1"/>
                  <a:pt x="7531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4"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2" name="Google Shape;422;p18"/>
          <p:cNvGrpSpPr/>
          <p:nvPr/>
        </p:nvGrpSpPr>
        <p:grpSpPr>
          <a:xfrm>
            <a:off x="5163059" y="8"/>
            <a:ext cx="3980430" cy="2705306"/>
            <a:chOff x="2353750" y="745575"/>
            <a:chExt cx="5027700" cy="2969600"/>
          </a:xfrm>
        </p:grpSpPr>
        <p:sp>
          <p:nvSpPr>
            <p:cNvPr id="423" name="Google Shape;423;p18"/>
            <p:cNvSpPr/>
            <p:nvPr/>
          </p:nvSpPr>
          <p:spPr>
            <a:xfrm>
              <a:off x="4804950" y="745575"/>
              <a:ext cx="2576500" cy="2969600"/>
            </a:xfrm>
            <a:custGeom>
              <a:rect b="b" l="l" r="r" t="t"/>
              <a:pathLst>
                <a:path extrusionOk="0" h="118784" w="103060">
                  <a:moveTo>
                    <a:pt x="97675" y="48149"/>
                  </a:moveTo>
                  <a:cubicBezTo>
                    <a:pt x="97686" y="48149"/>
                    <a:pt x="97697" y="48149"/>
                    <a:pt x="97708" y="48149"/>
                  </a:cubicBezTo>
                  <a:cubicBezTo>
                    <a:pt x="99654" y="48166"/>
                    <a:pt x="101149" y="49686"/>
                    <a:pt x="101132" y="51640"/>
                  </a:cubicBezTo>
                  <a:cubicBezTo>
                    <a:pt x="101123" y="53580"/>
                    <a:pt x="99611" y="55064"/>
                    <a:pt x="97665" y="55064"/>
                  </a:cubicBezTo>
                  <a:cubicBezTo>
                    <a:pt x="97660" y="55064"/>
                    <a:pt x="97654" y="55064"/>
                    <a:pt x="97649" y="55064"/>
                  </a:cubicBezTo>
                  <a:cubicBezTo>
                    <a:pt x="95703" y="55055"/>
                    <a:pt x="94200" y="53535"/>
                    <a:pt x="94217" y="51581"/>
                  </a:cubicBezTo>
                  <a:cubicBezTo>
                    <a:pt x="94225" y="49646"/>
                    <a:pt x="95737" y="48149"/>
                    <a:pt x="97675" y="48149"/>
                  </a:cubicBezTo>
                  <a:close/>
                  <a:moveTo>
                    <a:pt x="25723" y="0"/>
                  </a:moveTo>
                  <a:cubicBezTo>
                    <a:pt x="25468" y="297"/>
                    <a:pt x="25239" y="620"/>
                    <a:pt x="24967" y="900"/>
                  </a:cubicBezTo>
                  <a:cubicBezTo>
                    <a:pt x="19309" y="6567"/>
                    <a:pt x="13584" y="12165"/>
                    <a:pt x="8003" y="17899"/>
                  </a:cubicBezTo>
                  <a:cubicBezTo>
                    <a:pt x="2303" y="23743"/>
                    <a:pt x="0" y="30802"/>
                    <a:pt x="1207" y="38881"/>
                  </a:cubicBezTo>
                  <a:cubicBezTo>
                    <a:pt x="3037" y="51136"/>
                    <a:pt x="13630" y="59695"/>
                    <a:pt x="25408" y="59695"/>
                  </a:cubicBezTo>
                  <a:cubicBezTo>
                    <a:pt x="27517" y="59695"/>
                    <a:pt x="29664" y="59420"/>
                    <a:pt x="31805" y="58844"/>
                  </a:cubicBezTo>
                  <a:cubicBezTo>
                    <a:pt x="36104" y="57680"/>
                    <a:pt x="39799" y="55497"/>
                    <a:pt x="42942" y="52345"/>
                  </a:cubicBezTo>
                  <a:cubicBezTo>
                    <a:pt x="53883" y="41404"/>
                    <a:pt x="64833" y="30463"/>
                    <a:pt x="75783" y="19521"/>
                  </a:cubicBezTo>
                  <a:cubicBezTo>
                    <a:pt x="76114" y="19190"/>
                    <a:pt x="76429" y="18842"/>
                    <a:pt x="76802" y="18561"/>
                  </a:cubicBezTo>
                  <a:cubicBezTo>
                    <a:pt x="77511" y="18035"/>
                    <a:pt x="78260" y="17761"/>
                    <a:pt x="79042" y="17761"/>
                  </a:cubicBezTo>
                  <a:cubicBezTo>
                    <a:pt x="79535" y="17761"/>
                    <a:pt x="80041" y="17871"/>
                    <a:pt x="80557" y="18094"/>
                  </a:cubicBezTo>
                  <a:cubicBezTo>
                    <a:pt x="81882" y="18672"/>
                    <a:pt x="82647" y="19700"/>
                    <a:pt x="82808" y="21144"/>
                  </a:cubicBezTo>
                  <a:cubicBezTo>
                    <a:pt x="82953" y="22460"/>
                    <a:pt x="82452" y="23522"/>
                    <a:pt x="81517" y="24440"/>
                  </a:cubicBezTo>
                  <a:cubicBezTo>
                    <a:pt x="76599" y="29341"/>
                    <a:pt x="71697" y="34251"/>
                    <a:pt x="66787" y="39161"/>
                  </a:cubicBezTo>
                  <a:cubicBezTo>
                    <a:pt x="55234" y="50714"/>
                    <a:pt x="43664" y="62259"/>
                    <a:pt x="32119" y="73829"/>
                  </a:cubicBezTo>
                  <a:cubicBezTo>
                    <a:pt x="28373" y="77592"/>
                    <a:pt x="27099" y="82128"/>
                    <a:pt x="28356" y="87276"/>
                  </a:cubicBezTo>
                  <a:cubicBezTo>
                    <a:pt x="29859" y="93426"/>
                    <a:pt x="35523" y="97645"/>
                    <a:pt x="41710" y="97645"/>
                  </a:cubicBezTo>
                  <a:cubicBezTo>
                    <a:pt x="42377" y="97645"/>
                    <a:pt x="43049" y="97596"/>
                    <a:pt x="43723" y="97495"/>
                  </a:cubicBezTo>
                  <a:cubicBezTo>
                    <a:pt x="46858" y="97028"/>
                    <a:pt x="49508" y="95652"/>
                    <a:pt x="51743" y="93418"/>
                  </a:cubicBezTo>
                  <a:cubicBezTo>
                    <a:pt x="62964" y="82188"/>
                    <a:pt x="74195" y="70957"/>
                    <a:pt x="85425" y="59736"/>
                  </a:cubicBezTo>
                  <a:cubicBezTo>
                    <a:pt x="85680" y="59481"/>
                    <a:pt x="85934" y="59209"/>
                    <a:pt x="86206" y="58971"/>
                  </a:cubicBezTo>
                  <a:cubicBezTo>
                    <a:pt x="86992" y="58276"/>
                    <a:pt x="87961" y="57932"/>
                    <a:pt x="88923" y="57932"/>
                  </a:cubicBezTo>
                  <a:cubicBezTo>
                    <a:pt x="89937" y="57932"/>
                    <a:pt x="90943" y="58315"/>
                    <a:pt x="91719" y="59073"/>
                  </a:cubicBezTo>
                  <a:cubicBezTo>
                    <a:pt x="93240" y="60560"/>
                    <a:pt x="93350" y="62938"/>
                    <a:pt x="91957" y="64578"/>
                  </a:cubicBezTo>
                  <a:cubicBezTo>
                    <a:pt x="91677" y="64909"/>
                    <a:pt x="91354" y="65198"/>
                    <a:pt x="91057" y="65512"/>
                  </a:cubicBezTo>
                  <a:cubicBezTo>
                    <a:pt x="84541" y="72308"/>
                    <a:pt x="81746" y="80404"/>
                    <a:pt x="82808" y="89740"/>
                  </a:cubicBezTo>
                  <a:cubicBezTo>
                    <a:pt x="83564" y="96357"/>
                    <a:pt x="86410" y="102049"/>
                    <a:pt x="91108" y="106789"/>
                  </a:cubicBezTo>
                  <a:cubicBezTo>
                    <a:pt x="94735" y="110442"/>
                    <a:pt x="98388" y="114069"/>
                    <a:pt x="102024" y="117713"/>
                  </a:cubicBezTo>
                  <a:cubicBezTo>
                    <a:pt x="102372" y="118061"/>
                    <a:pt x="102712" y="118427"/>
                    <a:pt x="103060" y="118783"/>
                  </a:cubicBezTo>
                  <a:lnTo>
                    <a:pt x="103060" y="20328"/>
                  </a:lnTo>
                  <a:cubicBezTo>
                    <a:pt x="102763" y="20642"/>
                    <a:pt x="102482" y="20965"/>
                    <a:pt x="102177" y="21271"/>
                  </a:cubicBezTo>
                  <a:cubicBezTo>
                    <a:pt x="90700" y="32748"/>
                    <a:pt x="79215" y="44224"/>
                    <a:pt x="67738" y="55701"/>
                  </a:cubicBezTo>
                  <a:cubicBezTo>
                    <a:pt x="67475" y="55964"/>
                    <a:pt x="67237" y="56253"/>
                    <a:pt x="66923" y="56431"/>
                  </a:cubicBezTo>
                  <a:cubicBezTo>
                    <a:pt x="66849" y="56473"/>
                    <a:pt x="66748" y="56492"/>
                    <a:pt x="66641" y="56492"/>
                  </a:cubicBezTo>
                  <a:cubicBezTo>
                    <a:pt x="66489" y="56492"/>
                    <a:pt x="66324" y="56454"/>
                    <a:pt x="66209" y="56389"/>
                  </a:cubicBezTo>
                  <a:cubicBezTo>
                    <a:pt x="65912" y="56227"/>
                    <a:pt x="65870" y="55888"/>
                    <a:pt x="66065" y="55607"/>
                  </a:cubicBezTo>
                  <a:cubicBezTo>
                    <a:pt x="66269" y="55318"/>
                    <a:pt x="66541" y="55064"/>
                    <a:pt x="66795" y="54800"/>
                  </a:cubicBezTo>
                  <a:cubicBezTo>
                    <a:pt x="75715" y="45881"/>
                    <a:pt x="84643" y="36961"/>
                    <a:pt x="93563" y="28041"/>
                  </a:cubicBezTo>
                  <a:cubicBezTo>
                    <a:pt x="96731" y="24873"/>
                    <a:pt x="99891" y="21704"/>
                    <a:pt x="103060" y="18536"/>
                  </a:cubicBezTo>
                  <a:lnTo>
                    <a:pt x="103060" y="5377"/>
                  </a:lnTo>
                  <a:cubicBezTo>
                    <a:pt x="101208" y="7331"/>
                    <a:pt x="99416" y="9344"/>
                    <a:pt x="97479" y="11205"/>
                  </a:cubicBezTo>
                  <a:cubicBezTo>
                    <a:pt x="96011" y="12617"/>
                    <a:pt x="94126" y="13316"/>
                    <a:pt x="92230" y="13316"/>
                  </a:cubicBezTo>
                  <a:cubicBezTo>
                    <a:pt x="90363" y="13316"/>
                    <a:pt x="88484" y="12638"/>
                    <a:pt x="86979" y="11298"/>
                  </a:cubicBezTo>
                  <a:cubicBezTo>
                    <a:pt x="86283" y="10678"/>
                    <a:pt x="85629" y="10007"/>
                    <a:pt x="84966" y="9361"/>
                  </a:cubicBezTo>
                  <a:cubicBezTo>
                    <a:pt x="83106" y="7560"/>
                    <a:pt x="80879" y="6660"/>
                    <a:pt x="78653" y="6660"/>
                  </a:cubicBezTo>
                  <a:cubicBezTo>
                    <a:pt x="76385" y="6660"/>
                    <a:pt x="74118" y="7594"/>
                    <a:pt x="72241" y="9463"/>
                  </a:cubicBezTo>
                  <a:cubicBezTo>
                    <a:pt x="68265" y="13422"/>
                    <a:pt x="64298" y="17397"/>
                    <a:pt x="60339" y="21373"/>
                  </a:cubicBezTo>
                  <a:cubicBezTo>
                    <a:pt x="59660" y="22053"/>
                    <a:pt x="58912" y="22545"/>
                    <a:pt x="57910" y="22579"/>
                  </a:cubicBezTo>
                  <a:cubicBezTo>
                    <a:pt x="57872" y="22580"/>
                    <a:pt x="57834" y="22581"/>
                    <a:pt x="57796" y="22581"/>
                  </a:cubicBezTo>
                  <a:cubicBezTo>
                    <a:pt x="56459" y="22581"/>
                    <a:pt x="55438" y="21993"/>
                    <a:pt x="54826" y="20787"/>
                  </a:cubicBezTo>
                  <a:cubicBezTo>
                    <a:pt x="54181" y="19504"/>
                    <a:pt x="54359" y="18255"/>
                    <a:pt x="55285" y="17168"/>
                  </a:cubicBezTo>
                  <a:cubicBezTo>
                    <a:pt x="55829" y="16539"/>
                    <a:pt x="56449" y="15979"/>
                    <a:pt x="57035" y="15393"/>
                  </a:cubicBezTo>
                  <a:cubicBezTo>
                    <a:pt x="57969" y="14450"/>
                    <a:pt x="58912" y="13507"/>
                    <a:pt x="59847" y="12572"/>
                  </a:cubicBezTo>
                  <a:cubicBezTo>
                    <a:pt x="60263" y="12165"/>
                    <a:pt x="60569" y="11706"/>
                    <a:pt x="60603" y="11103"/>
                  </a:cubicBezTo>
                  <a:cubicBezTo>
                    <a:pt x="60645" y="10262"/>
                    <a:pt x="60314" y="9608"/>
                    <a:pt x="59583" y="9200"/>
                  </a:cubicBezTo>
                  <a:cubicBezTo>
                    <a:pt x="59249" y="9011"/>
                    <a:pt x="58907" y="8917"/>
                    <a:pt x="58567" y="8917"/>
                  </a:cubicBezTo>
                  <a:cubicBezTo>
                    <a:pt x="58175" y="8917"/>
                    <a:pt x="57786" y="9043"/>
                    <a:pt x="57417" y="9293"/>
                  </a:cubicBezTo>
                  <a:cubicBezTo>
                    <a:pt x="57120" y="9497"/>
                    <a:pt x="56873" y="9778"/>
                    <a:pt x="56619" y="10041"/>
                  </a:cubicBezTo>
                  <a:cubicBezTo>
                    <a:pt x="52346" y="14305"/>
                    <a:pt x="48064" y="18578"/>
                    <a:pt x="43800" y="22860"/>
                  </a:cubicBezTo>
                  <a:cubicBezTo>
                    <a:pt x="42579" y="24081"/>
                    <a:pt x="41149" y="24781"/>
                    <a:pt x="39417" y="24781"/>
                  </a:cubicBezTo>
                  <a:cubicBezTo>
                    <a:pt x="39366" y="24781"/>
                    <a:pt x="39315" y="24781"/>
                    <a:pt x="39264" y="24779"/>
                  </a:cubicBezTo>
                  <a:cubicBezTo>
                    <a:pt x="36851" y="24712"/>
                    <a:pt x="35050" y="23599"/>
                    <a:pt x="33971" y="21475"/>
                  </a:cubicBezTo>
                  <a:cubicBezTo>
                    <a:pt x="32867" y="19309"/>
                    <a:pt x="33105" y="17168"/>
                    <a:pt x="34507" y="15180"/>
                  </a:cubicBezTo>
                  <a:cubicBezTo>
                    <a:pt x="34787" y="14773"/>
                    <a:pt x="35152" y="14424"/>
                    <a:pt x="35500" y="14067"/>
                  </a:cubicBezTo>
                  <a:cubicBezTo>
                    <a:pt x="39884" y="9676"/>
                    <a:pt x="44276" y="5284"/>
                    <a:pt x="48667" y="892"/>
                  </a:cubicBezTo>
                  <a:cubicBezTo>
                    <a:pt x="48939" y="612"/>
                    <a:pt x="49186" y="297"/>
                    <a:pt x="494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18"/>
            <p:cNvSpPr/>
            <p:nvPr/>
          </p:nvSpPr>
          <p:spPr>
            <a:xfrm>
              <a:off x="2353750" y="745575"/>
              <a:ext cx="2715625" cy="1487300"/>
            </a:xfrm>
            <a:custGeom>
              <a:rect b="b" l="l" r="r" t="t"/>
              <a:pathLst>
                <a:path extrusionOk="0" h="59492" w="108625">
                  <a:moveTo>
                    <a:pt x="1" y="0"/>
                  </a:moveTo>
                  <a:cubicBezTo>
                    <a:pt x="3755" y="3755"/>
                    <a:pt x="7468" y="7560"/>
                    <a:pt x="11273" y="11264"/>
                  </a:cubicBezTo>
                  <a:cubicBezTo>
                    <a:pt x="14569" y="14458"/>
                    <a:pt x="18596" y="16183"/>
                    <a:pt x="23158" y="16472"/>
                  </a:cubicBezTo>
                  <a:cubicBezTo>
                    <a:pt x="23638" y="16503"/>
                    <a:pt x="24113" y="16518"/>
                    <a:pt x="24583" y="16518"/>
                  </a:cubicBezTo>
                  <a:cubicBezTo>
                    <a:pt x="29760" y="16518"/>
                    <a:pt x="34283" y="14632"/>
                    <a:pt x="38092" y="10924"/>
                  </a:cubicBezTo>
                  <a:cubicBezTo>
                    <a:pt x="39570" y="9489"/>
                    <a:pt x="41005" y="8019"/>
                    <a:pt x="42467" y="6567"/>
                  </a:cubicBezTo>
                  <a:cubicBezTo>
                    <a:pt x="43146" y="5887"/>
                    <a:pt x="43809" y="5173"/>
                    <a:pt x="44522" y="4536"/>
                  </a:cubicBezTo>
                  <a:cubicBezTo>
                    <a:pt x="45193" y="3941"/>
                    <a:pt x="45939" y="3633"/>
                    <a:pt x="46725" y="3633"/>
                  </a:cubicBezTo>
                  <a:cubicBezTo>
                    <a:pt x="47182" y="3633"/>
                    <a:pt x="47654" y="3737"/>
                    <a:pt x="48133" y="3950"/>
                  </a:cubicBezTo>
                  <a:cubicBezTo>
                    <a:pt x="49458" y="4536"/>
                    <a:pt x="50188" y="5581"/>
                    <a:pt x="50273" y="7051"/>
                  </a:cubicBezTo>
                  <a:cubicBezTo>
                    <a:pt x="50333" y="8232"/>
                    <a:pt x="49806" y="9140"/>
                    <a:pt x="48991" y="9956"/>
                  </a:cubicBezTo>
                  <a:cubicBezTo>
                    <a:pt x="42526" y="16404"/>
                    <a:pt x="36044" y="22843"/>
                    <a:pt x="29614" y="29324"/>
                  </a:cubicBezTo>
                  <a:cubicBezTo>
                    <a:pt x="25103" y="33894"/>
                    <a:pt x="23447" y="39391"/>
                    <a:pt x="24755" y="45677"/>
                  </a:cubicBezTo>
                  <a:cubicBezTo>
                    <a:pt x="26345" y="53326"/>
                    <a:pt x="33179" y="59491"/>
                    <a:pt x="41944" y="59491"/>
                  </a:cubicBezTo>
                  <a:cubicBezTo>
                    <a:pt x="42027" y="59491"/>
                    <a:pt x="42111" y="59491"/>
                    <a:pt x="42195" y="59489"/>
                  </a:cubicBezTo>
                  <a:cubicBezTo>
                    <a:pt x="46986" y="59421"/>
                    <a:pt x="51097" y="57612"/>
                    <a:pt x="54504" y="54214"/>
                  </a:cubicBezTo>
                  <a:cubicBezTo>
                    <a:pt x="72326" y="36392"/>
                    <a:pt x="90148" y="18570"/>
                    <a:pt x="107979" y="748"/>
                  </a:cubicBezTo>
                  <a:cubicBezTo>
                    <a:pt x="108208" y="510"/>
                    <a:pt x="108412" y="246"/>
                    <a:pt x="108625" y="0"/>
                  </a:cubicBezTo>
                  <a:lnTo>
                    <a:pt x="94676" y="0"/>
                  </a:lnTo>
                  <a:cubicBezTo>
                    <a:pt x="94430" y="272"/>
                    <a:pt x="94200" y="552"/>
                    <a:pt x="93937" y="807"/>
                  </a:cubicBezTo>
                  <a:cubicBezTo>
                    <a:pt x="86410" y="8342"/>
                    <a:pt x="78876" y="15877"/>
                    <a:pt x="71341" y="23403"/>
                  </a:cubicBezTo>
                  <a:cubicBezTo>
                    <a:pt x="71111" y="23641"/>
                    <a:pt x="70882" y="23921"/>
                    <a:pt x="70602" y="24057"/>
                  </a:cubicBezTo>
                  <a:cubicBezTo>
                    <a:pt x="70522" y="24095"/>
                    <a:pt x="70409" y="24114"/>
                    <a:pt x="70294" y="24114"/>
                  </a:cubicBezTo>
                  <a:cubicBezTo>
                    <a:pt x="70125" y="24114"/>
                    <a:pt x="69954" y="24074"/>
                    <a:pt x="69888" y="23998"/>
                  </a:cubicBezTo>
                  <a:cubicBezTo>
                    <a:pt x="69744" y="23811"/>
                    <a:pt x="69693" y="23429"/>
                    <a:pt x="69786" y="23208"/>
                  </a:cubicBezTo>
                  <a:cubicBezTo>
                    <a:pt x="69905" y="22919"/>
                    <a:pt x="70202" y="22707"/>
                    <a:pt x="70440" y="22469"/>
                  </a:cubicBezTo>
                  <a:cubicBezTo>
                    <a:pt x="77644" y="15265"/>
                    <a:pt x="84847" y="8062"/>
                    <a:pt x="92051" y="858"/>
                  </a:cubicBezTo>
                  <a:cubicBezTo>
                    <a:pt x="92331" y="578"/>
                    <a:pt x="92603" y="289"/>
                    <a:pt x="92875" y="0"/>
                  </a:cubicBezTo>
                  <a:lnTo>
                    <a:pt x="73150" y="0"/>
                  </a:lnTo>
                  <a:cubicBezTo>
                    <a:pt x="72938" y="255"/>
                    <a:pt x="72759" y="527"/>
                    <a:pt x="72530" y="756"/>
                  </a:cubicBezTo>
                  <a:cubicBezTo>
                    <a:pt x="62319" y="10967"/>
                    <a:pt x="52117" y="21178"/>
                    <a:pt x="41906" y="31380"/>
                  </a:cubicBezTo>
                  <a:cubicBezTo>
                    <a:pt x="41694" y="31592"/>
                    <a:pt x="41490" y="31813"/>
                    <a:pt x="41252" y="31983"/>
                  </a:cubicBezTo>
                  <a:cubicBezTo>
                    <a:pt x="41129" y="32071"/>
                    <a:pt x="41001" y="32116"/>
                    <a:pt x="40875" y="32116"/>
                  </a:cubicBezTo>
                  <a:cubicBezTo>
                    <a:pt x="40722" y="32116"/>
                    <a:pt x="40571" y="32050"/>
                    <a:pt x="40436" y="31915"/>
                  </a:cubicBezTo>
                  <a:cubicBezTo>
                    <a:pt x="40190" y="31660"/>
                    <a:pt x="40181" y="31371"/>
                    <a:pt x="40385" y="31108"/>
                  </a:cubicBezTo>
                  <a:cubicBezTo>
                    <a:pt x="40589" y="30845"/>
                    <a:pt x="40836" y="30615"/>
                    <a:pt x="41065" y="30378"/>
                  </a:cubicBezTo>
                  <a:cubicBezTo>
                    <a:pt x="50876" y="20575"/>
                    <a:pt x="60688" y="10763"/>
                    <a:pt x="70491" y="951"/>
                  </a:cubicBezTo>
                  <a:cubicBezTo>
                    <a:pt x="70797" y="654"/>
                    <a:pt x="71069" y="323"/>
                    <a:pt x="713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18"/>
            <p:cNvSpPr/>
            <p:nvPr/>
          </p:nvSpPr>
          <p:spPr>
            <a:xfrm>
              <a:off x="4505925" y="1853500"/>
              <a:ext cx="224925" cy="225575"/>
            </a:xfrm>
            <a:custGeom>
              <a:rect b="b" l="l" r="r" t="t"/>
              <a:pathLst>
                <a:path extrusionOk="0" h="9023" w="8997">
                  <a:moveTo>
                    <a:pt x="4498" y="1"/>
                  </a:moveTo>
                  <a:cubicBezTo>
                    <a:pt x="2048" y="1"/>
                    <a:pt x="26" y="2024"/>
                    <a:pt x="18" y="4486"/>
                  </a:cubicBezTo>
                  <a:cubicBezTo>
                    <a:pt x="1" y="6975"/>
                    <a:pt x="2005" y="9005"/>
                    <a:pt x="4477" y="9022"/>
                  </a:cubicBezTo>
                  <a:cubicBezTo>
                    <a:pt x="4493" y="9022"/>
                    <a:pt x="4508" y="9022"/>
                    <a:pt x="4523" y="9022"/>
                  </a:cubicBezTo>
                  <a:cubicBezTo>
                    <a:pt x="6958" y="9022"/>
                    <a:pt x="8971" y="7002"/>
                    <a:pt x="8988" y="4537"/>
                  </a:cubicBezTo>
                  <a:cubicBezTo>
                    <a:pt x="8997" y="2056"/>
                    <a:pt x="7000" y="26"/>
                    <a:pt x="4528" y="1"/>
                  </a:cubicBezTo>
                  <a:cubicBezTo>
                    <a:pt x="4518" y="1"/>
                    <a:pt x="4508" y="1"/>
                    <a:pt x="44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6" name="Google Shape;426;p18"/>
          <p:cNvGrpSpPr/>
          <p:nvPr/>
        </p:nvGrpSpPr>
        <p:grpSpPr>
          <a:xfrm flipH="1">
            <a:off x="8148344" y="-168551"/>
            <a:ext cx="995655" cy="1818313"/>
            <a:chOff x="-1" y="-33740"/>
            <a:chExt cx="731454" cy="1335816"/>
          </a:xfrm>
        </p:grpSpPr>
        <p:sp>
          <p:nvSpPr>
            <p:cNvPr id="427" name="Google Shape;427;p18"/>
            <p:cNvSpPr/>
            <p:nvPr/>
          </p:nvSpPr>
          <p:spPr>
            <a:xfrm rot="-5400000">
              <a:off x="-302182" y="268441"/>
              <a:ext cx="1335816" cy="731454"/>
            </a:xfrm>
            <a:custGeom>
              <a:rect b="b" l="l" r="r" t="t"/>
              <a:pathLst>
                <a:path extrusionOk="0" h="59492" w="108625">
                  <a:moveTo>
                    <a:pt x="1" y="0"/>
                  </a:moveTo>
                  <a:cubicBezTo>
                    <a:pt x="3755" y="3755"/>
                    <a:pt x="7468" y="7560"/>
                    <a:pt x="11273" y="11264"/>
                  </a:cubicBezTo>
                  <a:cubicBezTo>
                    <a:pt x="14569" y="14458"/>
                    <a:pt x="18596" y="16183"/>
                    <a:pt x="23158" y="16472"/>
                  </a:cubicBezTo>
                  <a:cubicBezTo>
                    <a:pt x="23638" y="16503"/>
                    <a:pt x="24113" y="16518"/>
                    <a:pt x="24583" y="16518"/>
                  </a:cubicBezTo>
                  <a:cubicBezTo>
                    <a:pt x="29760" y="16518"/>
                    <a:pt x="34283" y="14632"/>
                    <a:pt x="38092" y="10924"/>
                  </a:cubicBezTo>
                  <a:cubicBezTo>
                    <a:pt x="39570" y="9489"/>
                    <a:pt x="41005" y="8019"/>
                    <a:pt x="42467" y="6567"/>
                  </a:cubicBezTo>
                  <a:cubicBezTo>
                    <a:pt x="43146" y="5887"/>
                    <a:pt x="43809" y="5173"/>
                    <a:pt x="44522" y="4536"/>
                  </a:cubicBezTo>
                  <a:cubicBezTo>
                    <a:pt x="45193" y="3941"/>
                    <a:pt x="45939" y="3633"/>
                    <a:pt x="46725" y="3633"/>
                  </a:cubicBezTo>
                  <a:cubicBezTo>
                    <a:pt x="47182" y="3633"/>
                    <a:pt x="47654" y="3737"/>
                    <a:pt x="48133" y="3950"/>
                  </a:cubicBezTo>
                  <a:cubicBezTo>
                    <a:pt x="49458" y="4536"/>
                    <a:pt x="50188" y="5581"/>
                    <a:pt x="50273" y="7051"/>
                  </a:cubicBezTo>
                  <a:cubicBezTo>
                    <a:pt x="50333" y="8232"/>
                    <a:pt x="49806" y="9140"/>
                    <a:pt x="48991" y="9956"/>
                  </a:cubicBezTo>
                  <a:cubicBezTo>
                    <a:pt x="42526" y="16404"/>
                    <a:pt x="36044" y="22843"/>
                    <a:pt x="29614" y="29324"/>
                  </a:cubicBezTo>
                  <a:cubicBezTo>
                    <a:pt x="25103" y="33894"/>
                    <a:pt x="23447" y="39391"/>
                    <a:pt x="24755" y="45677"/>
                  </a:cubicBezTo>
                  <a:cubicBezTo>
                    <a:pt x="26345" y="53326"/>
                    <a:pt x="33179" y="59491"/>
                    <a:pt x="41944" y="59491"/>
                  </a:cubicBezTo>
                  <a:cubicBezTo>
                    <a:pt x="42027" y="59491"/>
                    <a:pt x="42111" y="59491"/>
                    <a:pt x="42195" y="59489"/>
                  </a:cubicBezTo>
                  <a:cubicBezTo>
                    <a:pt x="46986" y="59421"/>
                    <a:pt x="51097" y="57612"/>
                    <a:pt x="54504" y="54214"/>
                  </a:cubicBezTo>
                  <a:cubicBezTo>
                    <a:pt x="72326" y="36392"/>
                    <a:pt x="90148" y="18570"/>
                    <a:pt x="107979" y="748"/>
                  </a:cubicBezTo>
                  <a:cubicBezTo>
                    <a:pt x="108208" y="510"/>
                    <a:pt x="108412" y="246"/>
                    <a:pt x="108625" y="0"/>
                  </a:cubicBezTo>
                  <a:lnTo>
                    <a:pt x="94676" y="0"/>
                  </a:lnTo>
                  <a:cubicBezTo>
                    <a:pt x="94430" y="272"/>
                    <a:pt x="94200" y="552"/>
                    <a:pt x="93937" y="807"/>
                  </a:cubicBezTo>
                  <a:cubicBezTo>
                    <a:pt x="86410" y="8342"/>
                    <a:pt x="78876" y="15877"/>
                    <a:pt x="71341" y="23403"/>
                  </a:cubicBezTo>
                  <a:cubicBezTo>
                    <a:pt x="71111" y="23641"/>
                    <a:pt x="70882" y="23921"/>
                    <a:pt x="70602" y="24057"/>
                  </a:cubicBezTo>
                  <a:cubicBezTo>
                    <a:pt x="70522" y="24095"/>
                    <a:pt x="70409" y="24114"/>
                    <a:pt x="70294" y="24114"/>
                  </a:cubicBezTo>
                  <a:cubicBezTo>
                    <a:pt x="70125" y="24114"/>
                    <a:pt x="69954" y="24074"/>
                    <a:pt x="69888" y="23998"/>
                  </a:cubicBezTo>
                  <a:cubicBezTo>
                    <a:pt x="69744" y="23811"/>
                    <a:pt x="69693" y="23429"/>
                    <a:pt x="69786" y="23208"/>
                  </a:cubicBezTo>
                  <a:cubicBezTo>
                    <a:pt x="69905" y="22919"/>
                    <a:pt x="70202" y="22707"/>
                    <a:pt x="70440" y="22469"/>
                  </a:cubicBezTo>
                  <a:cubicBezTo>
                    <a:pt x="77644" y="15265"/>
                    <a:pt x="84847" y="8062"/>
                    <a:pt x="92051" y="858"/>
                  </a:cubicBezTo>
                  <a:cubicBezTo>
                    <a:pt x="92331" y="578"/>
                    <a:pt x="92603" y="289"/>
                    <a:pt x="92875" y="0"/>
                  </a:cubicBezTo>
                  <a:lnTo>
                    <a:pt x="73150" y="0"/>
                  </a:lnTo>
                  <a:cubicBezTo>
                    <a:pt x="72938" y="255"/>
                    <a:pt x="72759" y="527"/>
                    <a:pt x="72530" y="756"/>
                  </a:cubicBezTo>
                  <a:cubicBezTo>
                    <a:pt x="62319" y="10967"/>
                    <a:pt x="52117" y="21178"/>
                    <a:pt x="41906" y="31380"/>
                  </a:cubicBezTo>
                  <a:cubicBezTo>
                    <a:pt x="41694" y="31592"/>
                    <a:pt x="41490" y="31813"/>
                    <a:pt x="41252" y="31983"/>
                  </a:cubicBezTo>
                  <a:cubicBezTo>
                    <a:pt x="41129" y="32071"/>
                    <a:pt x="41001" y="32116"/>
                    <a:pt x="40875" y="32116"/>
                  </a:cubicBezTo>
                  <a:cubicBezTo>
                    <a:pt x="40722" y="32116"/>
                    <a:pt x="40571" y="32050"/>
                    <a:pt x="40436" y="31915"/>
                  </a:cubicBezTo>
                  <a:cubicBezTo>
                    <a:pt x="40190" y="31660"/>
                    <a:pt x="40181" y="31371"/>
                    <a:pt x="40385" y="31108"/>
                  </a:cubicBezTo>
                  <a:cubicBezTo>
                    <a:pt x="40589" y="30845"/>
                    <a:pt x="40836" y="30615"/>
                    <a:pt x="41065" y="30378"/>
                  </a:cubicBezTo>
                  <a:cubicBezTo>
                    <a:pt x="50876" y="20575"/>
                    <a:pt x="60688" y="10763"/>
                    <a:pt x="70491" y="951"/>
                  </a:cubicBezTo>
                  <a:cubicBezTo>
                    <a:pt x="70797" y="654"/>
                    <a:pt x="71069" y="323"/>
                    <a:pt x="713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18"/>
            <p:cNvSpPr/>
            <p:nvPr/>
          </p:nvSpPr>
          <p:spPr>
            <a:xfrm rot="-5400000">
              <a:off x="302369" y="1088834"/>
              <a:ext cx="126723" cy="127089"/>
            </a:xfrm>
            <a:custGeom>
              <a:rect b="b" l="l" r="r" t="t"/>
              <a:pathLst>
                <a:path extrusionOk="0" h="9023" w="8997">
                  <a:moveTo>
                    <a:pt x="4498" y="1"/>
                  </a:moveTo>
                  <a:cubicBezTo>
                    <a:pt x="2048" y="1"/>
                    <a:pt x="26" y="2024"/>
                    <a:pt x="18" y="4486"/>
                  </a:cubicBezTo>
                  <a:cubicBezTo>
                    <a:pt x="1" y="6975"/>
                    <a:pt x="2005" y="9005"/>
                    <a:pt x="4477" y="9022"/>
                  </a:cubicBezTo>
                  <a:cubicBezTo>
                    <a:pt x="4493" y="9022"/>
                    <a:pt x="4508" y="9022"/>
                    <a:pt x="4523" y="9022"/>
                  </a:cubicBezTo>
                  <a:cubicBezTo>
                    <a:pt x="6958" y="9022"/>
                    <a:pt x="8971" y="7002"/>
                    <a:pt x="8988" y="4537"/>
                  </a:cubicBezTo>
                  <a:cubicBezTo>
                    <a:pt x="8997" y="2056"/>
                    <a:pt x="7000" y="26"/>
                    <a:pt x="4528" y="1"/>
                  </a:cubicBezTo>
                  <a:cubicBezTo>
                    <a:pt x="4518" y="1"/>
                    <a:pt x="4508" y="1"/>
                    <a:pt x="44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9" name="Google Shape;429;p18"/>
          <p:cNvGrpSpPr/>
          <p:nvPr/>
        </p:nvGrpSpPr>
        <p:grpSpPr>
          <a:xfrm rot="10800000">
            <a:off x="0" y="2173900"/>
            <a:ext cx="5027700" cy="2969600"/>
            <a:chOff x="2353750" y="745575"/>
            <a:chExt cx="5027700" cy="2969600"/>
          </a:xfrm>
        </p:grpSpPr>
        <p:sp>
          <p:nvSpPr>
            <p:cNvPr id="430" name="Google Shape;430;p18"/>
            <p:cNvSpPr/>
            <p:nvPr/>
          </p:nvSpPr>
          <p:spPr>
            <a:xfrm>
              <a:off x="4804950" y="745575"/>
              <a:ext cx="2576500" cy="2969600"/>
            </a:xfrm>
            <a:custGeom>
              <a:rect b="b" l="l" r="r" t="t"/>
              <a:pathLst>
                <a:path extrusionOk="0" h="118784" w="103060">
                  <a:moveTo>
                    <a:pt x="97675" y="48149"/>
                  </a:moveTo>
                  <a:cubicBezTo>
                    <a:pt x="97686" y="48149"/>
                    <a:pt x="97697" y="48149"/>
                    <a:pt x="97708" y="48149"/>
                  </a:cubicBezTo>
                  <a:cubicBezTo>
                    <a:pt x="99654" y="48166"/>
                    <a:pt x="101149" y="49686"/>
                    <a:pt x="101132" y="51640"/>
                  </a:cubicBezTo>
                  <a:cubicBezTo>
                    <a:pt x="101123" y="53580"/>
                    <a:pt x="99611" y="55064"/>
                    <a:pt x="97665" y="55064"/>
                  </a:cubicBezTo>
                  <a:cubicBezTo>
                    <a:pt x="97660" y="55064"/>
                    <a:pt x="97654" y="55064"/>
                    <a:pt x="97649" y="55064"/>
                  </a:cubicBezTo>
                  <a:cubicBezTo>
                    <a:pt x="95703" y="55055"/>
                    <a:pt x="94200" y="53535"/>
                    <a:pt x="94217" y="51581"/>
                  </a:cubicBezTo>
                  <a:cubicBezTo>
                    <a:pt x="94225" y="49646"/>
                    <a:pt x="95737" y="48149"/>
                    <a:pt x="97675" y="48149"/>
                  </a:cubicBezTo>
                  <a:close/>
                  <a:moveTo>
                    <a:pt x="25723" y="0"/>
                  </a:moveTo>
                  <a:cubicBezTo>
                    <a:pt x="25468" y="297"/>
                    <a:pt x="25239" y="620"/>
                    <a:pt x="24967" y="900"/>
                  </a:cubicBezTo>
                  <a:cubicBezTo>
                    <a:pt x="19309" y="6567"/>
                    <a:pt x="13584" y="12165"/>
                    <a:pt x="8003" y="17899"/>
                  </a:cubicBezTo>
                  <a:cubicBezTo>
                    <a:pt x="2303" y="23743"/>
                    <a:pt x="0" y="30802"/>
                    <a:pt x="1207" y="38881"/>
                  </a:cubicBezTo>
                  <a:cubicBezTo>
                    <a:pt x="3037" y="51136"/>
                    <a:pt x="13630" y="59695"/>
                    <a:pt x="25408" y="59695"/>
                  </a:cubicBezTo>
                  <a:cubicBezTo>
                    <a:pt x="27517" y="59695"/>
                    <a:pt x="29664" y="59420"/>
                    <a:pt x="31805" y="58844"/>
                  </a:cubicBezTo>
                  <a:cubicBezTo>
                    <a:pt x="36104" y="57680"/>
                    <a:pt x="39799" y="55497"/>
                    <a:pt x="42942" y="52345"/>
                  </a:cubicBezTo>
                  <a:cubicBezTo>
                    <a:pt x="53883" y="41404"/>
                    <a:pt x="64833" y="30463"/>
                    <a:pt x="75783" y="19521"/>
                  </a:cubicBezTo>
                  <a:cubicBezTo>
                    <a:pt x="76114" y="19190"/>
                    <a:pt x="76429" y="18842"/>
                    <a:pt x="76802" y="18561"/>
                  </a:cubicBezTo>
                  <a:cubicBezTo>
                    <a:pt x="77511" y="18035"/>
                    <a:pt x="78260" y="17761"/>
                    <a:pt x="79042" y="17761"/>
                  </a:cubicBezTo>
                  <a:cubicBezTo>
                    <a:pt x="79535" y="17761"/>
                    <a:pt x="80041" y="17871"/>
                    <a:pt x="80557" y="18094"/>
                  </a:cubicBezTo>
                  <a:cubicBezTo>
                    <a:pt x="81882" y="18672"/>
                    <a:pt x="82647" y="19700"/>
                    <a:pt x="82808" y="21144"/>
                  </a:cubicBezTo>
                  <a:cubicBezTo>
                    <a:pt x="82953" y="22460"/>
                    <a:pt x="82452" y="23522"/>
                    <a:pt x="81517" y="24440"/>
                  </a:cubicBezTo>
                  <a:cubicBezTo>
                    <a:pt x="76599" y="29341"/>
                    <a:pt x="71697" y="34251"/>
                    <a:pt x="66787" y="39161"/>
                  </a:cubicBezTo>
                  <a:cubicBezTo>
                    <a:pt x="55234" y="50714"/>
                    <a:pt x="43664" y="62259"/>
                    <a:pt x="32119" y="73829"/>
                  </a:cubicBezTo>
                  <a:cubicBezTo>
                    <a:pt x="28373" y="77592"/>
                    <a:pt x="27099" y="82128"/>
                    <a:pt x="28356" y="87276"/>
                  </a:cubicBezTo>
                  <a:cubicBezTo>
                    <a:pt x="29859" y="93426"/>
                    <a:pt x="35523" y="97645"/>
                    <a:pt x="41710" y="97645"/>
                  </a:cubicBezTo>
                  <a:cubicBezTo>
                    <a:pt x="42377" y="97645"/>
                    <a:pt x="43049" y="97596"/>
                    <a:pt x="43723" y="97495"/>
                  </a:cubicBezTo>
                  <a:cubicBezTo>
                    <a:pt x="46858" y="97028"/>
                    <a:pt x="49508" y="95652"/>
                    <a:pt x="51743" y="93418"/>
                  </a:cubicBezTo>
                  <a:cubicBezTo>
                    <a:pt x="62964" y="82188"/>
                    <a:pt x="74195" y="70957"/>
                    <a:pt x="85425" y="59736"/>
                  </a:cubicBezTo>
                  <a:cubicBezTo>
                    <a:pt x="85680" y="59481"/>
                    <a:pt x="85934" y="59209"/>
                    <a:pt x="86206" y="58971"/>
                  </a:cubicBezTo>
                  <a:cubicBezTo>
                    <a:pt x="86992" y="58276"/>
                    <a:pt x="87961" y="57932"/>
                    <a:pt x="88923" y="57932"/>
                  </a:cubicBezTo>
                  <a:cubicBezTo>
                    <a:pt x="89937" y="57932"/>
                    <a:pt x="90943" y="58315"/>
                    <a:pt x="91719" y="59073"/>
                  </a:cubicBezTo>
                  <a:cubicBezTo>
                    <a:pt x="93240" y="60560"/>
                    <a:pt x="93350" y="62938"/>
                    <a:pt x="91957" y="64578"/>
                  </a:cubicBezTo>
                  <a:cubicBezTo>
                    <a:pt x="91677" y="64909"/>
                    <a:pt x="91354" y="65198"/>
                    <a:pt x="91057" y="65512"/>
                  </a:cubicBezTo>
                  <a:cubicBezTo>
                    <a:pt x="84541" y="72308"/>
                    <a:pt x="81746" y="80404"/>
                    <a:pt x="82808" y="89740"/>
                  </a:cubicBezTo>
                  <a:cubicBezTo>
                    <a:pt x="83564" y="96357"/>
                    <a:pt x="86410" y="102049"/>
                    <a:pt x="91108" y="106789"/>
                  </a:cubicBezTo>
                  <a:cubicBezTo>
                    <a:pt x="94735" y="110442"/>
                    <a:pt x="98388" y="114069"/>
                    <a:pt x="102024" y="117713"/>
                  </a:cubicBezTo>
                  <a:cubicBezTo>
                    <a:pt x="102372" y="118061"/>
                    <a:pt x="102712" y="118427"/>
                    <a:pt x="103060" y="118783"/>
                  </a:cubicBezTo>
                  <a:lnTo>
                    <a:pt x="103060" y="20328"/>
                  </a:lnTo>
                  <a:cubicBezTo>
                    <a:pt x="102763" y="20642"/>
                    <a:pt x="102482" y="20965"/>
                    <a:pt x="102177" y="21271"/>
                  </a:cubicBezTo>
                  <a:cubicBezTo>
                    <a:pt x="90700" y="32748"/>
                    <a:pt x="79215" y="44224"/>
                    <a:pt x="67738" y="55701"/>
                  </a:cubicBezTo>
                  <a:cubicBezTo>
                    <a:pt x="67475" y="55964"/>
                    <a:pt x="67237" y="56253"/>
                    <a:pt x="66923" y="56431"/>
                  </a:cubicBezTo>
                  <a:cubicBezTo>
                    <a:pt x="66849" y="56473"/>
                    <a:pt x="66748" y="56492"/>
                    <a:pt x="66641" y="56492"/>
                  </a:cubicBezTo>
                  <a:cubicBezTo>
                    <a:pt x="66489" y="56492"/>
                    <a:pt x="66324" y="56454"/>
                    <a:pt x="66209" y="56389"/>
                  </a:cubicBezTo>
                  <a:cubicBezTo>
                    <a:pt x="65912" y="56227"/>
                    <a:pt x="65870" y="55888"/>
                    <a:pt x="66065" y="55607"/>
                  </a:cubicBezTo>
                  <a:cubicBezTo>
                    <a:pt x="66269" y="55318"/>
                    <a:pt x="66541" y="55064"/>
                    <a:pt x="66795" y="54800"/>
                  </a:cubicBezTo>
                  <a:cubicBezTo>
                    <a:pt x="75715" y="45881"/>
                    <a:pt x="84643" y="36961"/>
                    <a:pt x="93563" y="28041"/>
                  </a:cubicBezTo>
                  <a:cubicBezTo>
                    <a:pt x="96731" y="24873"/>
                    <a:pt x="99891" y="21704"/>
                    <a:pt x="103060" y="18536"/>
                  </a:cubicBezTo>
                  <a:lnTo>
                    <a:pt x="103060" y="5377"/>
                  </a:lnTo>
                  <a:cubicBezTo>
                    <a:pt x="101208" y="7331"/>
                    <a:pt x="99416" y="9344"/>
                    <a:pt x="97479" y="11205"/>
                  </a:cubicBezTo>
                  <a:cubicBezTo>
                    <a:pt x="96011" y="12617"/>
                    <a:pt x="94126" y="13316"/>
                    <a:pt x="92230" y="13316"/>
                  </a:cubicBezTo>
                  <a:cubicBezTo>
                    <a:pt x="90363" y="13316"/>
                    <a:pt x="88484" y="12638"/>
                    <a:pt x="86979" y="11298"/>
                  </a:cubicBezTo>
                  <a:cubicBezTo>
                    <a:pt x="86283" y="10678"/>
                    <a:pt x="85629" y="10007"/>
                    <a:pt x="84966" y="9361"/>
                  </a:cubicBezTo>
                  <a:cubicBezTo>
                    <a:pt x="83106" y="7560"/>
                    <a:pt x="80879" y="6660"/>
                    <a:pt x="78653" y="6660"/>
                  </a:cubicBezTo>
                  <a:cubicBezTo>
                    <a:pt x="76385" y="6660"/>
                    <a:pt x="74118" y="7594"/>
                    <a:pt x="72241" y="9463"/>
                  </a:cubicBezTo>
                  <a:cubicBezTo>
                    <a:pt x="68265" y="13422"/>
                    <a:pt x="64298" y="17397"/>
                    <a:pt x="60339" y="21373"/>
                  </a:cubicBezTo>
                  <a:cubicBezTo>
                    <a:pt x="59660" y="22053"/>
                    <a:pt x="58912" y="22545"/>
                    <a:pt x="57910" y="22579"/>
                  </a:cubicBezTo>
                  <a:cubicBezTo>
                    <a:pt x="57872" y="22580"/>
                    <a:pt x="57834" y="22581"/>
                    <a:pt x="57796" y="22581"/>
                  </a:cubicBezTo>
                  <a:cubicBezTo>
                    <a:pt x="56459" y="22581"/>
                    <a:pt x="55438" y="21993"/>
                    <a:pt x="54826" y="20787"/>
                  </a:cubicBezTo>
                  <a:cubicBezTo>
                    <a:pt x="54181" y="19504"/>
                    <a:pt x="54359" y="18255"/>
                    <a:pt x="55285" y="17168"/>
                  </a:cubicBezTo>
                  <a:cubicBezTo>
                    <a:pt x="55829" y="16539"/>
                    <a:pt x="56449" y="15979"/>
                    <a:pt x="57035" y="15393"/>
                  </a:cubicBezTo>
                  <a:cubicBezTo>
                    <a:pt x="57969" y="14450"/>
                    <a:pt x="58912" y="13507"/>
                    <a:pt x="59847" y="12572"/>
                  </a:cubicBezTo>
                  <a:cubicBezTo>
                    <a:pt x="60263" y="12165"/>
                    <a:pt x="60569" y="11706"/>
                    <a:pt x="60603" y="11103"/>
                  </a:cubicBezTo>
                  <a:cubicBezTo>
                    <a:pt x="60645" y="10262"/>
                    <a:pt x="60314" y="9608"/>
                    <a:pt x="59583" y="9200"/>
                  </a:cubicBezTo>
                  <a:cubicBezTo>
                    <a:pt x="59249" y="9011"/>
                    <a:pt x="58907" y="8917"/>
                    <a:pt x="58567" y="8917"/>
                  </a:cubicBezTo>
                  <a:cubicBezTo>
                    <a:pt x="58175" y="8917"/>
                    <a:pt x="57786" y="9043"/>
                    <a:pt x="57417" y="9293"/>
                  </a:cubicBezTo>
                  <a:cubicBezTo>
                    <a:pt x="57120" y="9497"/>
                    <a:pt x="56873" y="9778"/>
                    <a:pt x="56619" y="10041"/>
                  </a:cubicBezTo>
                  <a:cubicBezTo>
                    <a:pt x="52346" y="14305"/>
                    <a:pt x="48064" y="18578"/>
                    <a:pt x="43800" y="22860"/>
                  </a:cubicBezTo>
                  <a:cubicBezTo>
                    <a:pt x="42579" y="24081"/>
                    <a:pt x="41149" y="24781"/>
                    <a:pt x="39417" y="24781"/>
                  </a:cubicBezTo>
                  <a:cubicBezTo>
                    <a:pt x="39366" y="24781"/>
                    <a:pt x="39315" y="24781"/>
                    <a:pt x="39264" y="24779"/>
                  </a:cubicBezTo>
                  <a:cubicBezTo>
                    <a:pt x="36851" y="24712"/>
                    <a:pt x="35050" y="23599"/>
                    <a:pt x="33971" y="21475"/>
                  </a:cubicBezTo>
                  <a:cubicBezTo>
                    <a:pt x="32867" y="19309"/>
                    <a:pt x="33105" y="17168"/>
                    <a:pt x="34507" y="15180"/>
                  </a:cubicBezTo>
                  <a:cubicBezTo>
                    <a:pt x="34787" y="14773"/>
                    <a:pt x="35152" y="14424"/>
                    <a:pt x="35500" y="14067"/>
                  </a:cubicBezTo>
                  <a:cubicBezTo>
                    <a:pt x="39884" y="9676"/>
                    <a:pt x="44276" y="5284"/>
                    <a:pt x="48667" y="892"/>
                  </a:cubicBezTo>
                  <a:cubicBezTo>
                    <a:pt x="48939" y="612"/>
                    <a:pt x="49186" y="297"/>
                    <a:pt x="494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18"/>
            <p:cNvSpPr/>
            <p:nvPr/>
          </p:nvSpPr>
          <p:spPr>
            <a:xfrm>
              <a:off x="2353750" y="745575"/>
              <a:ext cx="2715625" cy="1487300"/>
            </a:xfrm>
            <a:custGeom>
              <a:rect b="b" l="l" r="r" t="t"/>
              <a:pathLst>
                <a:path extrusionOk="0" h="59492" w="108625">
                  <a:moveTo>
                    <a:pt x="1" y="0"/>
                  </a:moveTo>
                  <a:cubicBezTo>
                    <a:pt x="3755" y="3755"/>
                    <a:pt x="7468" y="7560"/>
                    <a:pt x="11273" y="11264"/>
                  </a:cubicBezTo>
                  <a:cubicBezTo>
                    <a:pt x="14569" y="14458"/>
                    <a:pt x="18596" y="16183"/>
                    <a:pt x="23158" y="16472"/>
                  </a:cubicBezTo>
                  <a:cubicBezTo>
                    <a:pt x="23638" y="16503"/>
                    <a:pt x="24113" y="16518"/>
                    <a:pt x="24583" y="16518"/>
                  </a:cubicBezTo>
                  <a:cubicBezTo>
                    <a:pt x="29760" y="16518"/>
                    <a:pt x="34283" y="14632"/>
                    <a:pt x="38092" y="10924"/>
                  </a:cubicBezTo>
                  <a:cubicBezTo>
                    <a:pt x="39570" y="9489"/>
                    <a:pt x="41005" y="8019"/>
                    <a:pt x="42467" y="6567"/>
                  </a:cubicBezTo>
                  <a:cubicBezTo>
                    <a:pt x="43146" y="5887"/>
                    <a:pt x="43809" y="5173"/>
                    <a:pt x="44522" y="4536"/>
                  </a:cubicBezTo>
                  <a:cubicBezTo>
                    <a:pt x="45193" y="3941"/>
                    <a:pt x="45939" y="3633"/>
                    <a:pt x="46725" y="3633"/>
                  </a:cubicBezTo>
                  <a:cubicBezTo>
                    <a:pt x="47182" y="3633"/>
                    <a:pt x="47654" y="3737"/>
                    <a:pt x="48133" y="3950"/>
                  </a:cubicBezTo>
                  <a:cubicBezTo>
                    <a:pt x="49458" y="4536"/>
                    <a:pt x="50188" y="5581"/>
                    <a:pt x="50273" y="7051"/>
                  </a:cubicBezTo>
                  <a:cubicBezTo>
                    <a:pt x="50333" y="8232"/>
                    <a:pt x="49806" y="9140"/>
                    <a:pt x="48991" y="9956"/>
                  </a:cubicBezTo>
                  <a:cubicBezTo>
                    <a:pt x="42526" y="16404"/>
                    <a:pt x="36044" y="22843"/>
                    <a:pt x="29614" y="29324"/>
                  </a:cubicBezTo>
                  <a:cubicBezTo>
                    <a:pt x="25103" y="33894"/>
                    <a:pt x="23447" y="39391"/>
                    <a:pt x="24755" y="45677"/>
                  </a:cubicBezTo>
                  <a:cubicBezTo>
                    <a:pt x="26345" y="53326"/>
                    <a:pt x="33179" y="59491"/>
                    <a:pt x="41944" y="59491"/>
                  </a:cubicBezTo>
                  <a:cubicBezTo>
                    <a:pt x="42027" y="59491"/>
                    <a:pt x="42111" y="59491"/>
                    <a:pt x="42195" y="59489"/>
                  </a:cubicBezTo>
                  <a:cubicBezTo>
                    <a:pt x="46986" y="59421"/>
                    <a:pt x="51097" y="57612"/>
                    <a:pt x="54504" y="54214"/>
                  </a:cubicBezTo>
                  <a:cubicBezTo>
                    <a:pt x="72326" y="36392"/>
                    <a:pt x="90148" y="18570"/>
                    <a:pt x="107979" y="748"/>
                  </a:cubicBezTo>
                  <a:cubicBezTo>
                    <a:pt x="108208" y="510"/>
                    <a:pt x="108412" y="246"/>
                    <a:pt x="108625" y="0"/>
                  </a:cubicBezTo>
                  <a:lnTo>
                    <a:pt x="94676" y="0"/>
                  </a:lnTo>
                  <a:cubicBezTo>
                    <a:pt x="94430" y="272"/>
                    <a:pt x="94200" y="552"/>
                    <a:pt x="93937" y="807"/>
                  </a:cubicBezTo>
                  <a:cubicBezTo>
                    <a:pt x="86410" y="8342"/>
                    <a:pt x="78876" y="15877"/>
                    <a:pt x="71341" y="23403"/>
                  </a:cubicBezTo>
                  <a:cubicBezTo>
                    <a:pt x="71111" y="23641"/>
                    <a:pt x="70882" y="23921"/>
                    <a:pt x="70602" y="24057"/>
                  </a:cubicBezTo>
                  <a:cubicBezTo>
                    <a:pt x="70522" y="24095"/>
                    <a:pt x="70409" y="24114"/>
                    <a:pt x="70294" y="24114"/>
                  </a:cubicBezTo>
                  <a:cubicBezTo>
                    <a:pt x="70125" y="24114"/>
                    <a:pt x="69954" y="24074"/>
                    <a:pt x="69888" y="23998"/>
                  </a:cubicBezTo>
                  <a:cubicBezTo>
                    <a:pt x="69744" y="23811"/>
                    <a:pt x="69693" y="23429"/>
                    <a:pt x="69786" y="23208"/>
                  </a:cubicBezTo>
                  <a:cubicBezTo>
                    <a:pt x="69905" y="22919"/>
                    <a:pt x="70202" y="22707"/>
                    <a:pt x="70440" y="22469"/>
                  </a:cubicBezTo>
                  <a:cubicBezTo>
                    <a:pt x="77644" y="15265"/>
                    <a:pt x="84847" y="8062"/>
                    <a:pt x="92051" y="858"/>
                  </a:cubicBezTo>
                  <a:cubicBezTo>
                    <a:pt x="92331" y="578"/>
                    <a:pt x="92603" y="289"/>
                    <a:pt x="92875" y="0"/>
                  </a:cubicBezTo>
                  <a:lnTo>
                    <a:pt x="73150" y="0"/>
                  </a:lnTo>
                  <a:cubicBezTo>
                    <a:pt x="72938" y="255"/>
                    <a:pt x="72759" y="527"/>
                    <a:pt x="72530" y="756"/>
                  </a:cubicBezTo>
                  <a:cubicBezTo>
                    <a:pt x="62319" y="10967"/>
                    <a:pt x="52117" y="21178"/>
                    <a:pt x="41906" y="31380"/>
                  </a:cubicBezTo>
                  <a:cubicBezTo>
                    <a:pt x="41694" y="31592"/>
                    <a:pt x="41490" y="31813"/>
                    <a:pt x="41252" y="31983"/>
                  </a:cubicBezTo>
                  <a:cubicBezTo>
                    <a:pt x="41129" y="32071"/>
                    <a:pt x="41001" y="32116"/>
                    <a:pt x="40875" y="32116"/>
                  </a:cubicBezTo>
                  <a:cubicBezTo>
                    <a:pt x="40722" y="32116"/>
                    <a:pt x="40571" y="32050"/>
                    <a:pt x="40436" y="31915"/>
                  </a:cubicBezTo>
                  <a:cubicBezTo>
                    <a:pt x="40190" y="31660"/>
                    <a:pt x="40181" y="31371"/>
                    <a:pt x="40385" y="31108"/>
                  </a:cubicBezTo>
                  <a:cubicBezTo>
                    <a:pt x="40589" y="30845"/>
                    <a:pt x="40836" y="30615"/>
                    <a:pt x="41065" y="30378"/>
                  </a:cubicBezTo>
                  <a:cubicBezTo>
                    <a:pt x="50876" y="20575"/>
                    <a:pt x="60688" y="10763"/>
                    <a:pt x="70491" y="951"/>
                  </a:cubicBezTo>
                  <a:cubicBezTo>
                    <a:pt x="70797" y="654"/>
                    <a:pt x="71069" y="323"/>
                    <a:pt x="7134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18"/>
            <p:cNvSpPr/>
            <p:nvPr/>
          </p:nvSpPr>
          <p:spPr>
            <a:xfrm>
              <a:off x="4505925" y="1853500"/>
              <a:ext cx="224925" cy="225575"/>
            </a:xfrm>
            <a:custGeom>
              <a:rect b="b" l="l" r="r" t="t"/>
              <a:pathLst>
                <a:path extrusionOk="0" h="9023" w="8997">
                  <a:moveTo>
                    <a:pt x="4498" y="1"/>
                  </a:moveTo>
                  <a:cubicBezTo>
                    <a:pt x="2048" y="1"/>
                    <a:pt x="26" y="2024"/>
                    <a:pt x="18" y="4486"/>
                  </a:cubicBezTo>
                  <a:cubicBezTo>
                    <a:pt x="1" y="6975"/>
                    <a:pt x="2005" y="9005"/>
                    <a:pt x="4477" y="9022"/>
                  </a:cubicBezTo>
                  <a:cubicBezTo>
                    <a:pt x="4493" y="9022"/>
                    <a:pt x="4508" y="9022"/>
                    <a:pt x="4523" y="9022"/>
                  </a:cubicBezTo>
                  <a:cubicBezTo>
                    <a:pt x="6958" y="9022"/>
                    <a:pt x="8971" y="7002"/>
                    <a:pt x="8988" y="4537"/>
                  </a:cubicBezTo>
                  <a:cubicBezTo>
                    <a:pt x="8997" y="2056"/>
                    <a:pt x="7000" y="26"/>
                    <a:pt x="4528" y="1"/>
                  </a:cubicBezTo>
                  <a:cubicBezTo>
                    <a:pt x="4518" y="1"/>
                    <a:pt x="4508" y="1"/>
                    <a:pt x="44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3" name="Google Shape;433;p18"/>
          <p:cNvGrpSpPr/>
          <p:nvPr/>
        </p:nvGrpSpPr>
        <p:grpSpPr>
          <a:xfrm rot="10800000">
            <a:off x="-650175" y="4605100"/>
            <a:ext cx="1633375" cy="237275"/>
            <a:chOff x="1263450" y="3868700"/>
            <a:chExt cx="1633375" cy="237275"/>
          </a:xfrm>
        </p:grpSpPr>
        <p:sp>
          <p:nvSpPr>
            <p:cNvPr id="434" name="Google Shape;434;p18"/>
            <p:cNvSpPr/>
            <p:nvPr/>
          </p:nvSpPr>
          <p:spPr>
            <a:xfrm>
              <a:off x="1263450" y="3871050"/>
              <a:ext cx="249125" cy="234925"/>
            </a:xfrm>
            <a:custGeom>
              <a:rect b="b" l="l" r="r" t="t"/>
              <a:pathLst>
                <a:path extrusionOk="0" h="9397" w="9965">
                  <a:moveTo>
                    <a:pt x="7668" y="1"/>
                  </a:moveTo>
                  <a:cubicBezTo>
                    <a:pt x="7208" y="1"/>
                    <a:pt x="6784" y="184"/>
                    <a:pt x="6414" y="543"/>
                  </a:cubicBezTo>
                  <a:cubicBezTo>
                    <a:pt x="5913" y="1036"/>
                    <a:pt x="5428" y="1563"/>
                    <a:pt x="4927" y="2089"/>
                  </a:cubicBezTo>
                  <a:cubicBezTo>
                    <a:pt x="4409" y="1563"/>
                    <a:pt x="3959" y="1112"/>
                    <a:pt x="3517" y="671"/>
                  </a:cubicBezTo>
                  <a:cubicBezTo>
                    <a:pt x="3074" y="232"/>
                    <a:pt x="2547" y="11"/>
                    <a:pt x="2035" y="11"/>
                  </a:cubicBezTo>
                  <a:cubicBezTo>
                    <a:pt x="1574" y="11"/>
                    <a:pt x="1127" y="190"/>
                    <a:pt x="765" y="552"/>
                  </a:cubicBezTo>
                  <a:cubicBezTo>
                    <a:pt x="0" y="1308"/>
                    <a:pt x="34" y="2472"/>
                    <a:pt x="867" y="3296"/>
                  </a:cubicBezTo>
                  <a:cubicBezTo>
                    <a:pt x="1325" y="3754"/>
                    <a:pt x="1801" y="4179"/>
                    <a:pt x="2353" y="4697"/>
                  </a:cubicBezTo>
                  <a:cubicBezTo>
                    <a:pt x="1801" y="5215"/>
                    <a:pt x="1317" y="5649"/>
                    <a:pt x="867" y="6099"/>
                  </a:cubicBezTo>
                  <a:cubicBezTo>
                    <a:pt x="34" y="6931"/>
                    <a:pt x="0" y="8095"/>
                    <a:pt x="765" y="8851"/>
                  </a:cubicBezTo>
                  <a:cubicBezTo>
                    <a:pt x="1126" y="9212"/>
                    <a:pt x="1572" y="9392"/>
                    <a:pt x="2031" y="9392"/>
                  </a:cubicBezTo>
                  <a:cubicBezTo>
                    <a:pt x="2544" y="9392"/>
                    <a:pt x="3073" y="9168"/>
                    <a:pt x="3517" y="8724"/>
                  </a:cubicBezTo>
                  <a:cubicBezTo>
                    <a:pt x="3967" y="8274"/>
                    <a:pt x="4401" y="7806"/>
                    <a:pt x="4919" y="7271"/>
                  </a:cubicBezTo>
                  <a:cubicBezTo>
                    <a:pt x="5174" y="7569"/>
                    <a:pt x="5360" y="7806"/>
                    <a:pt x="5564" y="8019"/>
                  </a:cubicBezTo>
                  <a:cubicBezTo>
                    <a:pt x="6487" y="8946"/>
                    <a:pt x="7219" y="9397"/>
                    <a:pt x="7863" y="9397"/>
                  </a:cubicBezTo>
                  <a:cubicBezTo>
                    <a:pt x="8274" y="9397"/>
                    <a:pt x="8649" y="9212"/>
                    <a:pt x="9013" y="8851"/>
                  </a:cubicBezTo>
                  <a:cubicBezTo>
                    <a:pt x="9965" y="7908"/>
                    <a:pt x="9735" y="6906"/>
                    <a:pt x="8223" y="5394"/>
                  </a:cubicBezTo>
                  <a:cubicBezTo>
                    <a:pt x="8002" y="5173"/>
                    <a:pt x="7773" y="4969"/>
                    <a:pt x="7450" y="4672"/>
                  </a:cubicBezTo>
                  <a:cubicBezTo>
                    <a:pt x="8011" y="4154"/>
                    <a:pt x="8512" y="3703"/>
                    <a:pt x="8996" y="3228"/>
                  </a:cubicBezTo>
                  <a:cubicBezTo>
                    <a:pt x="9446" y="2777"/>
                    <a:pt x="9659" y="2225"/>
                    <a:pt x="9548" y="1597"/>
                  </a:cubicBezTo>
                  <a:cubicBezTo>
                    <a:pt x="9421" y="866"/>
                    <a:pt x="9005" y="348"/>
                    <a:pt x="8300" y="110"/>
                  </a:cubicBezTo>
                  <a:cubicBezTo>
                    <a:pt x="8083" y="37"/>
                    <a:pt x="7872" y="1"/>
                    <a:pt x="76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18"/>
            <p:cNvSpPr/>
            <p:nvPr/>
          </p:nvSpPr>
          <p:spPr>
            <a:xfrm>
              <a:off x="2664025" y="4040500"/>
              <a:ext cx="65225" cy="65025"/>
            </a:xfrm>
            <a:custGeom>
              <a:rect b="b" l="l" r="r" t="t"/>
              <a:pathLst>
                <a:path extrusionOk="0" h="2601" w="2609">
                  <a:moveTo>
                    <a:pt x="1309" y="1"/>
                  </a:moveTo>
                  <a:cubicBezTo>
                    <a:pt x="578" y="1"/>
                    <a:pt x="18" y="553"/>
                    <a:pt x="9" y="1283"/>
                  </a:cubicBezTo>
                  <a:cubicBezTo>
                    <a:pt x="1" y="2005"/>
                    <a:pt x="561" y="2591"/>
                    <a:pt x="1275" y="2600"/>
                  </a:cubicBezTo>
                  <a:cubicBezTo>
                    <a:pt x="1285" y="2600"/>
                    <a:pt x="1296" y="2600"/>
                    <a:pt x="1306" y="2600"/>
                  </a:cubicBezTo>
                  <a:cubicBezTo>
                    <a:pt x="2031" y="2600"/>
                    <a:pt x="2609" y="2020"/>
                    <a:pt x="2600" y="1292"/>
                  </a:cubicBezTo>
                  <a:cubicBezTo>
                    <a:pt x="2600" y="570"/>
                    <a:pt x="2031" y="9"/>
                    <a:pt x="130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18"/>
            <p:cNvSpPr/>
            <p:nvPr/>
          </p:nvSpPr>
          <p:spPr>
            <a:xfrm>
              <a:off x="1652725" y="4040500"/>
              <a:ext cx="65000" cy="65025"/>
            </a:xfrm>
            <a:custGeom>
              <a:rect b="b" l="l" r="r" t="t"/>
              <a:pathLst>
                <a:path extrusionOk="0" h="2601" w="2600">
                  <a:moveTo>
                    <a:pt x="1301" y="0"/>
                  </a:moveTo>
                  <a:cubicBezTo>
                    <a:pt x="561" y="0"/>
                    <a:pt x="0" y="564"/>
                    <a:pt x="0" y="1300"/>
                  </a:cubicBezTo>
                  <a:cubicBezTo>
                    <a:pt x="0" y="2022"/>
                    <a:pt x="561" y="2600"/>
                    <a:pt x="1283" y="2600"/>
                  </a:cubicBezTo>
                  <a:cubicBezTo>
                    <a:pt x="1288" y="2600"/>
                    <a:pt x="1293" y="2600"/>
                    <a:pt x="1299" y="2600"/>
                  </a:cubicBezTo>
                  <a:cubicBezTo>
                    <a:pt x="2005" y="2600"/>
                    <a:pt x="2583" y="2034"/>
                    <a:pt x="2591" y="1326"/>
                  </a:cubicBezTo>
                  <a:cubicBezTo>
                    <a:pt x="2600" y="595"/>
                    <a:pt x="2048" y="18"/>
                    <a:pt x="1334" y="1"/>
                  </a:cubicBezTo>
                  <a:cubicBezTo>
                    <a:pt x="1323" y="0"/>
                    <a:pt x="1312" y="0"/>
                    <a:pt x="13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18"/>
            <p:cNvSpPr/>
            <p:nvPr/>
          </p:nvSpPr>
          <p:spPr>
            <a:xfrm>
              <a:off x="2830525" y="4040500"/>
              <a:ext cx="65650" cy="65025"/>
            </a:xfrm>
            <a:custGeom>
              <a:rect b="b" l="l" r="r" t="t"/>
              <a:pathLst>
                <a:path extrusionOk="0" h="2601" w="2626">
                  <a:moveTo>
                    <a:pt x="1326" y="0"/>
                  </a:moveTo>
                  <a:cubicBezTo>
                    <a:pt x="603" y="0"/>
                    <a:pt x="35" y="533"/>
                    <a:pt x="18" y="1258"/>
                  </a:cubicBezTo>
                  <a:cubicBezTo>
                    <a:pt x="1" y="2005"/>
                    <a:pt x="570" y="2600"/>
                    <a:pt x="1300" y="2600"/>
                  </a:cubicBezTo>
                  <a:cubicBezTo>
                    <a:pt x="1306" y="2600"/>
                    <a:pt x="1311" y="2600"/>
                    <a:pt x="1316" y="2600"/>
                  </a:cubicBezTo>
                  <a:cubicBezTo>
                    <a:pt x="2022" y="2600"/>
                    <a:pt x="2600" y="2026"/>
                    <a:pt x="2617" y="1317"/>
                  </a:cubicBezTo>
                  <a:cubicBezTo>
                    <a:pt x="2626" y="604"/>
                    <a:pt x="2056" y="18"/>
                    <a:pt x="1343" y="1"/>
                  </a:cubicBezTo>
                  <a:cubicBezTo>
                    <a:pt x="1337" y="0"/>
                    <a:pt x="1331" y="0"/>
                    <a:pt x="13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18"/>
            <p:cNvSpPr/>
            <p:nvPr/>
          </p:nvSpPr>
          <p:spPr>
            <a:xfrm>
              <a:off x="1819000" y="3868700"/>
              <a:ext cx="65450" cy="65025"/>
            </a:xfrm>
            <a:custGeom>
              <a:rect b="b" l="l" r="r" t="t"/>
              <a:pathLst>
                <a:path extrusionOk="0" h="2601" w="2618">
                  <a:moveTo>
                    <a:pt x="1309" y="0"/>
                  </a:moveTo>
                  <a:cubicBezTo>
                    <a:pt x="561" y="9"/>
                    <a:pt x="1" y="586"/>
                    <a:pt x="18" y="1342"/>
                  </a:cubicBezTo>
                  <a:cubicBezTo>
                    <a:pt x="34" y="2054"/>
                    <a:pt x="595" y="2600"/>
                    <a:pt x="1302" y="2600"/>
                  </a:cubicBezTo>
                  <a:cubicBezTo>
                    <a:pt x="1313" y="2600"/>
                    <a:pt x="1324" y="2600"/>
                    <a:pt x="1334" y="2600"/>
                  </a:cubicBezTo>
                  <a:cubicBezTo>
                    <a:pt x="2048" y="2591"/>
                    <a:pt x="2617" y="2005"/>
                    <a:pt x="2617" y="1291"/>
                  </a:cubicBezTo>
                  <a:cubicBezTo>
                    <a:pt x="2609" y="569"/>
                    <a:pt x="2031" y="0"/>
                    <a:pt x="13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18"/>
            <p:cNvSpPr/>
            <p:nvPr/>
          </p:nvSpPr>
          <p:spPr>
            <a:xfrm>
              <a:off x="2156475" y="3868900"/>
              <a:ext cx="65200" cy="64800"/>
            </a:xfrm>
            <a:custGeom>
              <a:rect b="b" l="l" r="r" t="t"/>
              <a:pathLst>
                <a:path extrusionOk="0" h="2592" w="2608">
                  <a:moveTo>
                    <a:pt x="1311" y="0"/>
                  </a:moveTo>
                  <a:cubicBezTo>
                    <a:pt x="578" y="0"/>
                    <a:pt x="0" y="580"/>
                    <a:pt x="0" y="1300"/>
                  </a:cubicBezTo>
                  <a:cubicBezTo>
                    <a:pt x="0" y="2005"/>
                    <a:pt x="578" y="2592"/>
                    <a:pt x="1300" y="2592"/>
                  </a:cubicBezTo>
                  <a:cubicBezTo>
                    <a:pt x="1305" y="2592"/>
                    <a:pt x="1310" y="2592"/>
                    <a:pt x="1316" y="2592"/>
                  </a:cubicBezTo>
                  <a:cubicBezTo>
                    <a:pt x="2022" y="2592"/>
                    <a:pt x="2591" y="2034"/>
                    <a:pt x="2599" y="1317"/>
                  </a:cubicBezTo>
                  <a:cubicBezTo>
                    <a:pt x="2608" y="587"/>
                    <a:pt x="2056" y="9"/>
                    <a:pt x="1342" y="1"/>
                  </a:cubicBezTo>
                  <a:cubicBezTo>
                    <a:pt x="1332" y="0"/>
                    <a:pt x="1321" y="0"/>
                    <a:pt x="13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18"/>
            <p:cNvSpPr/>
            <p:nvPr/>
          </p:nvSpPr>
          <p:spPr>
            <a:xfrm>
              <a:off x="2830525" y="3868850"/>
              <a:ext cx="66300" cy="64900"/>
            </a:xfrm>
            <a:custGeom>
              <a:rect b="b" l="l" r="r" t="t"/>
              <a:pathLst>
                <a:path extrusionOk="0" h="2596" w="2652">
                  <a:moveTo>
                    <a:pt x="1312" y="0"/>
                  </a:moveTo>
                  <a:cubicBezTo>
                    <a:pt x="603" y="0"/>
                    <a:pt x="42" y="531"/>
                    <a:pt x="18" y="1251"/>
                  </a:cubicBezTo>
                  <a:cubicBezTo>
                    <a:pt x="1" y="1982"/>
                    <a:pt x="536" y="2568"/>
                    <a:pt x="1249" y="2594"/>
                  </a:cubicBezTo>
                  <a:cubicBezTo>
                    <a:pt x="1271" y="2595"/>
                    <a:pt x="1292" y="2595"/>
                    <a:pt x="1314" y="2595"/>
                  </a:cubicBezTo>
                  <a:cubicBezTo>
                    <a:pt x="2007" y="2595"/>
                    <a:pt x="2576" y="2063"/>
                    <a:pt x="2609" y="1370"/>
                  </a:cubicBezTo>
                  <a:cubicBezTo>
                    <a:pt x="2651" y="657"/>
                    <a:pt x="2107" y="37"/>
                    <a:pt x="1394" y="3"/>
                  </a:cubicBezTo>
                  <a:cubicBezTo>
                    <a:pt x="1366" y="1"/>
                    <a:pt x="1339" y="0"/>
                    <a:pt x="1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18"/>
            <p:cNvSpPr/>
            <p:nvPr/>
          </p:nvSpPr>
          <p:spPr>
            <a:xfrm>
              <a:off x="1819000" y="4040500"/>
              <a:ext cx="65450" cy="65025"/>
            </a:xfrm>
            <a:custGeom>
              <a:rect b="b" l="l" r="r" t="t"/>
              <a:pathLst>
                <a:path extrusionOk="0" h="2601" w="2618">
                  <a:moveTo>
                    <a:pt x="1299" y="0"/>
                  </a:moveTo>
                  <a:cubicBezTo>
                    <a:pt x="1288" y="0"/>
                    <a:pt x="1277" y="0"/>
                    <a:pt x="1266" y="1"/>
                  </a:cubicBezTo>
                  <a:cubicBezTo>
                    <a:pt x="544" y="18"/>
                    <a:pt x="1" y="595"/>
                    <a:pt x="18" y="1326"/>
                  </a:cubicBezTo>
                  <a:cubicBezTo>
                    <a:pt x="26" y="2042"/>
                    <a:pt x="604" y="2600"/>
                    <a:pt x="1310" y="2600"/>
                  </a:cubicBezTo>
                  <a:cubicBezTo>
                    <a:pt x="1315" y="2600"/>
                    <a:pt x="1321" y="2600"/>
                    <a:pt x="1326" y="2600"/>
                  </a:cubicBezTo>
                  <a:cubicBezTo>
                    <a:pt x="2039" y="2591"/>
                    <a:pt x="2617" y="2005"/>
                    <a:pt x="2617" y="1292"/>
                  </a:cubicBezTo>
                  <a:cubicBezTo>
                    <a:pt x="2609" y="563"/>
                    <a:pt x="2031" y="0"/>
                    <a:pt x="12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18"/>
            <p:cNvSpPr/>
            <p:nvPr/>
          </p:nvSpPr>
          <p:spPr>
            <a:xfrm>
              <a:off x="2156475" y="4040500"/>
              <a:ext cx="65200" cy="65025"/>
            </a:xfrm>
            <a:custGeom>
              <a:rect b="b" l="l" r="r" t="t"/>
              <a:pathLst>
                <a:path extrusionOk="0" h="2601" w="2608">
                  <a:moveTo>
                    <a:pt x="1311" y="0"/>
                  </a:moveTo>
                  <a:cubicBezTo>
                    <a:pt x="578" y="0"/>
                    <a:pt x="0" y="580"/>
                    <a:pt x="0" y="1300"/>
                  </a:cubicBezTo>
                  <a:cubicBezTo>
                    <a:pt x="0" y="2005"/>
                    <a:pt x="586" y="2600"/>
                    <a:pt x="1291" y="2600"/>
                  </a:cubicBezTo>
                  <a:cubicBezTo>
                    <a:pt x="1297" y="2600"/>
                    <a:pt x="1302" y="2600"/>
                    <a:pt x="1307" y="2600"/>
                  </a:cubicBezTo>
                  <a:cubicBezTo>
                    <a:pt x="2022" y="2600"/>
                    <a:pt x="2591" y="2034"/>
                    <a:pt x="2599" y="1326"/>
                  </a:cubicBezTo>
                  <a:cubicBezTo>
                    <a:pt x="2608" y="587"/>
                    <a:pt x="2064" y="18"/>
                    <a:pt x="1342" y="1"/>
                  </a:cubicBezTo>
                  <a:cubicBezTo>
                    <a:pt x="1332" y="0"/>
                    <a:pt x="1321" y="0"/>
                    <a:pt x="13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18"/>
            <p:cNvSpPr/>
            <p:nvPr/>
          </p:nvSpPr>
          <p:spPr>
            <a:xfrm>
              <a:off x="2326150" y="4040500"/>
              <a:ext cx="65850" cy="65025"/>
            </a:xfrm>
            <a:custGeom>
              <a:rect b="b" l="l" r="r" t="t"/>
              <a:pathLst>
                <a:path extrusionOk="0" h="2601" w="2634">
                  <a:moveTo>
                    <a:pt x="1315" y="0"/>
                  </a:moveTo>
                  <a:cubicBezTo>
                    <a:pt x="1304" y="0"/>
                    <a:pt x="1294" y="0"/>
                    <a:pt x="1283" y="1"/>
                  </a:cubicBezTo>
                  <a:cubicBezTo>
                    <a:pt x="561" y="18"/>
                    <a:pt x="0" y="612"/>
                    <a:pt x="17" y="1326"/>
                  </a:cubicBezTo>
                  <a:cubicBezTo>
                    <a:pt x="34" y="2029"/>
                    <a:pt x="612" y="2600"/>
                    <a:pt x="1312" y="2600"/>
                  </a:cubicBezTo>
                  <a:cubicBezTo>
                    <a:pt x="1322" y="2600"/>
                    <a:pt x="1332" y="2600"/>
                    <a:pt x="1343" y="2600"/>
                  </a:cubicBezTo>
                  <a:cubicBezTo>
                    <a:pt x="2048" y="2591"/>
                    <a:pt x="2634" y="1997"/>
                    <a:pt x="2625" y="1292"/>
                  </a:cubicBezTo>
                  <a:cubicBezTo>
                    <a:pt x="2625" y="572"/>
                    <a:pt x="2039" y="0"/>
                    <a:pt x="13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18"/>
            <p:cNvSpPr/>
            <p:nvPr/>
          </p:nvSpPr>
          <p:spPr>
            <a:xfrm>
              <a:off x="1652300" y="3868700"/>
              <a:ext cx="65425" cy="65025"/>
            </a:xfrm>
            <a:custGeom>
              <a:rect b="b" l="l" r="r" t="t"/>
              <a:pathLst>
                <a:path extrusionOk="0" h="2601" w="2617">
                  <a:moveTo>
                    <a:pt x="1308" y="0"/>
                  </a:moveTo>
                  <a:cubicBezTo>
                    <a:pt x="569" y="0"/>
                    <a:pt x="0" y="586"/>
                    <a:pt x="17" y="1342"/>
                  </a:cubicBezTo>
                  <a:cubicBezTo>
                    <a:pt x="34" y="2045"/>
                    <a:pt x="595" y="2600"/>
                    <a:pt x="1302" y="2600"/>
                  </a:cubicBezTo>
                  <a:cubicBezTo>
                    <a:pt x="1313" y="2600"/>
                    <a:pt x="1323" y="2600"/>
                    <a:pt x="1334" y="2600"/>
                  </a:cubicBezTo>
                  <a:cubicBezTo>
                    <a:pt x="2048" y="2591"/>
                    <a:pt x="2617" y="2013"/>
                    <a:pt x="2608" y="1291"/>
                  </a:cubicBezTo>
                  <a:cubicBezTo>
                    <a:pt x="2600" y="569"/>
                    <a:pt x="2031" y="9"/>
                    <a:pt x="13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18"/>
            <p:cNvSpPr/>
            <p:nvPr/>
          </p:nvSpPr>
          <p:spPr>
            <a:xfrm>
              <a:off x="2492650" y="3868700"/>
              <a:ext cx="65850" cy="65000"/>
            </a:xfrm>
            <a:custGeom>
              <a:rect b="b" l="l" r="r" t="t"/>
              <a:pathLst>
                <a:path extrusionOk="0" h="2600" w="2634">
                  <a:moveTo>
                    <a:pt x="1343" y="0"/>
                  </a:moveTo>
                  <a:cubicBezTo>
                    <a:pt x="621" y="0"/>
                    <a:pt x="43" y="561"/>
                    <a:pt x="26" y="1274"/>
                  </a:cubicBezTo>
                  <a:cubicBezTo>
                    <a:pt x="1" y="2000"/>
                    <a:pt x="595" y="2600"/>
                    <a:pt x="1327" y="2600"/>
                  </a:cubicBezTo>
                  <a:cubicBezTo>
                    <a:pt x="1332" y="2600"/>
                    <a:pt x="1337" y="2600"/>
                    <a:pt x="1343" y="2600"/>
                  </a:cubicBezTo>
                  <a:cubicBezTo>
                    <a:pt x="2056" y="2600"/>
                    <a:pt x="2634" y="2022"/>
                    <a:pt x="2634" y="1300"/>
                  </a:cubicBezTo>
                  <a:cubicBezTo>
                    <a:pt x="2634" y="586"/>
                    <a:pt x="2056" y="9"/>
                    <a:pt x="13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18"/>
            <p:cNvSpPr/>
            <p:nvPr/>
          </p:nvSpPr>
          <p:spPr>
            <a:xfrm>
              <a:off x="2664025" y="3868700"/>
              <a:ext cx="65025" cy="65000"/>
            </a:xfrm>
            <a:custGeom>
              <a:rect b="b" l="l" r="r" t="t"/>
              <a:pathLst>
                <a:path extrusionOk="0" h="2600" w="2601">
                  <a:moveTo>
                    <a:pt x="1309" y="0"/>
                  </a:moveTo>
                  <a:cubicBezTo>
                    <a:pt x="587" y="0"/>
                    <a:pt x="18" y="561"/>
                    <a:pt x="9" y="1283"/>
                  </a:cubicBezTo>
                  <a:cubicBezTo>
                    <a:pt x="1" y="2005"/>
                    <a:pt x="553" y="2591"/>
                    <a:pt x="1266" y="2600"/>
                  </a:cubicBezTo>
                  <a:cubicBezTo>
                    <a:pt x="1277" y="2600"/>
                    <a:pt x="1288" y="2600"/>
                    <a:pt x="1299" y="2600"/>
                  </a:cubicBezTo>
                  <a:cubicBezTo>
                    <a:pt x="2031" y="2600"/>
                    <a:pt x="2600" y="2028"/>
                    <a:pt x="2600" y="1300"/>
                  </a:cubicBezTo>
                  <a:cubicBezTo>
                    <a:pt x="2600" y="578"/>
                    <a:pt x="2031" y="9"/>
                    <a:pt x="13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18"/>
            <p:cNvSpPr/>
            <p:nvPr/>
          </p:nvSpPr>
          <p:spPr>
            <a:xfrm>
              <a:off x="2493075" y="4040500"/>
              <a:ext cx="65850" cy="65025"/>
            </a:xfrm>
            <a:custGeom>
              <a:rect b="b" l="l" r="r" t="t"/>
              <a:pathLst>
                <a:path extrusionOk="0" h="2601" w="2634">
                  <a:moveTo>
                    <a:pt x="1327" y="0"/>
                  </a:moveTo>
                  <a:cubicBezTo>
                    <a:pt x="595" y="0"/>
                    <a:pt x="9" y="572"/>
                    <a:pt x="9" y="1292"/>
                  </a:cubicBezTo>
                  <a:cubicBezTo>
                    <a:pt x="0" y="1997"/>
                    <a:pt x="587" y="2591"/>
                    <a:pt x="1292" y="2600"/>
                  </a:cubicBezTo>
                  <a:cubicBezTo>
                    <a:pt x="1302" y="2600"/>
                    <a:pt x="1312" y="2600"/>
                    <a:pt x="1322" y="2600"/>
                  </a:cubicBezTo>
                  <a:cubicBezTo>
                    <a:pt x="2022" y="2600"/>
                    <a:pt x="2600" y="2029"/>
                    <a:pt x="2617" y="1326"/>
                  </a:cubicBezTo>
                  <a:cubicBezTo>
                    <a:pt x="2634" y="612"/>
                    <a:pt x="2073" y="18"/>
                    <a:pt x="1360" y="1"/>
                  </a:cubicBezTo>
                  <a:cubicBezTo>
                    <a:pt x="1349" y="0"/>
                    <a:pt x="1338" y="0"/>
                    <a:pt x="13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18"/>
            <p:cNvSpPr/>
            <p:nvPr/>
          </p:nvSpPr>
          <p:spPr>
            <a:xfrm>
              <a:off x="1989550" y="3868900"/>
              <a:ext cx="65425" cy="64800"/>
            </a:xfrm>
            <a:custGeom>
              <a:rect b="b" l="l" r="r" t="t"/>
              <a:pathLst>
                <a:path extrusionOk="0" h="2592" w="2617">
                  <a:moveTo>
                    <a:pt x="1311" y="0"/>
                  </a:moveTo>
                  <a:cubicBezTo>
                    <a:pt x="586" y="0"/>
                    <a:pt x="0" y="580"/>
                    <a:pt x="9" y="1300"/>
                  </a:cubicBezTo>
                  <a:cubicBezTo>
                    <a:pt x="17" y="2014"/>
                    <a:pt x="595" y="2592"/>
                    <a:pt x="1308" y="2592"/>
                  </a:cubicBezTo>
                  <a:cubicBezTo>
                    <a:pt x="1314" y="2592"/>
                    <a:pt x="1319" y="2592"/>
                    <a:pt x="1324" y="2592"/>
                  </a:cubicBezTo>
                  <a:cubicBezTo>
                    <a:pt x="2039" y="2592"/>
                    <a:pt x="2600" y="2026"/>
                    <a:pt x="2608" y="1309"/>
                  </a:cubicBezTo>
                  <a:cubicBezTo>
                    <a:pt x="2617" y="587"/>
                    <a:pt x="2064" y="9"/>
                    <a:pt x="1342" y="1"/>
                  </a:cubicBezTo>
                  <a:cubicBezTo>
                    <a:pt x="1332" y="0"/>
                    <a:pt x="1321" y="0"/>
                    <a:pt x="13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18"/>
            <p:cNvSpPr/>
            <p:nvPr/>
          </p:nvSpPr>
          <p:spPr>
            <a:xfrm>
              <a:off x="1989325" y="4040500"/>
              <a:ext cx="65650" cy="65025"/>
            </a:xfrm>
            <a:custGeom>
              <a:rect b="b" l="l" r="r" t="t"/>
              <a:pathLst>
                <a:path extrusionOk="0" h="2601" w="2626">
                  <a:moveTo>
                    <a:pt x="1327" y="0"/>
                  </a:moveTo>
                  <a:cubicBezTo>
                    <a:pt x="595" y="0"/>
                    <a:pt x="1" y="592"/>
                    <a:pt x="18" y="1317"/>
                  </a:cubicBezTo>
                  <a:cubicBezTo>
                    <a:pt x="26" y="2017"/>
                    <a:pt x="612" y="2600"/>
                    <a:pt x="1319" y="2600"/>
                  </a:cubicBezTo>
                  <a:cubicBezTo>
                    <a:pt x="1324" y="2600"/>
                    <a:pt x="1329" y="2600"/>
                    <a:pt x="1334" y="2600"/>
                  </a:cubicBezTo>
                  <a:cubicBezTo>
                    <a:pt x="2048" y="2600"/>
                    <a:pt x="2617" y="2022"/>
                    <a:pt x="2617" y="1300"/>
                  </a:cubicBezTo>
                  <a:cubicBezTo>
                    <a:pt x="2626" y="578"/>
                    <a:pt x="2065" y="9"/>
                    <a:pt x="1343" y="1"/>
                  </a:cubicBezTo>
                  <a:cubicBezTo>
                    <a:pt x="1338" y="0"/>
                    <a:pt x="1332" y="0"/>
                    <a:pt x="13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18"/>
            <p:cNvSpPr/>
            <p:nvPr/>
          </p:nvSpPr>
          <p:spPr>
            <a:xfrm>
              <a:off x="2326350" y="3868900"/>
              <a:ext cx="65875" cy="64800"/>
            </a:xfrm>
            <a:custGeom>
              <a:rect b="b" l="l" r="r" t="t"/>
              <a:pathLst>
                <a:path extrusionOk="0" h="2592" w="2635">
                  <a:moveTo>
                    <a:pt x="1323" y="0"/>
                  </a:moveTo>
                  <a:cubicBezTo>
                    <a:pt x="1313" y="0"/>
                    <a:pt x="1302" y="0"/>
                    <a:pt x="1292" y="1"/>
                  </a:cubicBezTo>
                  <a:cubicBezTo>
                    <a:pt x="579" y="9"/>
                    <a:pt x="1" y="595"/>
                    <a:pt x="9" y="1309"/>
                  </a:cubicBezTo>
                  <a:cubicBezTo>
                    <a:pt x="18" y="2017"/>
                    <a:pt x="596" y="2592"/>
                    <a:pt x="1302" y="2592"/>
                  </a:cubicBezTo>
                  <a:cubicBezTo>
                    <a:pt x="1307" y="2592"/>
                    <a:pt x="1312" y="2592"/>
                    <a:pt x="1318" y="2592"/>
                  </a:cubicBezTo>
                  <a:cubicBezTo>
                    <a:pt x="2031" y="2592"/>
                    <a:pt x="2609" y="2014"/>
                    <a:pt x="2617" y="1309"/>
                  </a:cubicBezTo>
                  <a:cubicBezTo>
                    <a:pt x="2634" y="589"/>
                    <a:pt x="2048" y="0"/>
                    <a:pt x="13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1" name="Google Shape;451;p18"/>
          <p:cNvSpPr/>
          <p:nvPr/>
        </p:nvSpPr>
        <p:spPr>
          <a:xfrm>
            <a:off x="582400" y="445600"/>
            <a:ext cx="484800" cy="484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2" name="Google Shape;452;p18"/>
          <p:cNvSpPr/>
          <p:nvPr/>
        </p:nvSpPr>
        <p:spPr>
          <a:xfrm>
            <a:off x="4842675" y="4361600"/>
            <a:ext cx="484800" cy="4848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3" name="Google Shape;453;p18"/>
          <p:cNvSpPr/>
          <p:nvPr/>
        </p:nvSpPr>
        <p:spPr>
          <a:xfrm>
            <a:off x="7879350" y="4035825"/>
            <a:ext cx="647728" cy="633305"/>
          </a:xfrm>
          <a:custGeom>
            <a:rect b="b" l="l" r="r" t="t"/>
            <a:pathLst>
              <a:path extrusionOk="0" h="147366" w="150722">
                <a:moveTo>
                  <a:pt x="75347" y="13536"/>
                </a:moveTo>
                <a:cubicBezTo>
                  <a:pt x="87879" y="13536"/>
                  <a:pt x="100451" y="17795"/>
                  <a:pt x="110729" y="26435"/>
                </a:cubicBezTo>
                <a:cubicBezTo>
                  <a:pt x="134932" y="46775"/>
                  <a:pt x="137456" y="82477"/>
                  <a:pt x="116251" y="106001"/>
                </a:cubicBezTo>
                <a:cubicBezTo>
                  <a:pt x="105152" y="118322"/>
                  <a:pt x="90256" y="124199"/>
                  <a:pt x="75496" y="124199"/>
                </a:cubicBezTo>
                <a:cubicBezTo>
                  <a:pt x="62768" y="124199"/>
                  <a:pt x="50141" y="119829"/>
                  <a:pt x="40137" y="111452"/>
                </a:cubicBezTo>
                <a:cubicBezTo>
                  <a:pt x="40422" y="111256"/>
                  <a:pt x="40681" y="111131"/>
                  <a:pt x="40868" y="110944"/>
                </a:cubicBezTo>
                <a:cubicBezTo>
                  <a:pt x="46997" y="104815"/>
                  <a:pt x="53117" y="98686"/>
                  <a:pt x="59245" y="92558"/>
                </a:cubicBezTo>
                <a:cubicBezTo>
                  <a:pt x="60030" y="91772"/>
                  <a:pt x="60468" y="90889"/>
                  <a:pt x="60200" y="89756"/>
                </a:cubicBezTo>
                <a:cubicBezTo>
                  <a:pt x="59894" y="88420"/>
                  <a:pt x="58745" y="87620"/>
                  <a:pt x="57542" y="87620"/>
                </a:cubicBezTo>
                <a:cubicBezTo>
                  <a:pt x="56922" y="87620"/>
                  <a:pt x="56288" y="87832"/>
                  <a:pt x="55748" y="88293"/>
                </a:cubicBezTo>
                <a:cubicBezTo>
                  <a:pt x="55525" y="88481"/>
                  <a:pt x="55320" y="88704"/>
                  <a:pt x="55115" y="88909"/>
                </a:cubicBezTo>
                <a:cubicBezTo>
                  <a:pt x="49004" y="95029"/>
                  <a:pt x="42902" y="101140"/>
                  <a:pt x="36800" y="107259"/>
                </a:cubicBezTo>
                <a:cubicBezTo>
                  <a:pt x="36613" y="107447"/>
                  <a:pt x="36470" y="107696"/>
                  <a:pt x="36309" y="107911"/>
                </a:cubicBezTo>
                <a:cubicBezTo>
                  <a:pt x="17870" y="90060"/>
                  <a:pt x="13356" y="57953"/>
                  <a:pt x="32233" y="34330"/>
                </a:cubicBezTo>
                <a:cubicBezTo>
                  <a:pt x="43240" y="20555"/>
                  <a:pt x="59260" y="13536"/>
                  <a:pt x="75347" y="13536"/>
                </a:cubicBezTo>
                <a:close/>
                <a:moveTo>
                  <a:pt x="75319" y="1"/>
                </a:moveTo>
                <a:cubicBezTo>
                  <a:pt x="59499" y="1"/>
                  <a:pt x="43633" y="5476"/>
                  <a:pt x="30716" y="16586"/>
                </a:cubicBezTo>
                <a:cubicBezTo>
                  <a:pt x="16826" y="28532"/>
                  <a:pt x="8752" y="43742"/>
                  <a:pt x="6977" y="61994"/>
                </a:cubicBezTo>
                <a:cubicBezTo>
                  <a:pt x="4907" y="83431"/>
                  <a:pt x="11812" y="101871"/>
                  <a:pt x="26648" y="117554"/>
                </a:cubicBezTo>
                <a:cubicBezTo>
                  <a:pt x="26425" y="117733"/>
                  <a:pt x="26166" y="117902"/>
                  <a:pt x="25961" y="118107"/>
                </a:cubicBezTo>
                <a:cubicBezTo>
                  <a:pt x="17923" y="126145"/>
                  <a:pt x="9894" y="134192"/>
                  <a:pt x="1865" y="142230"/>
                </a:cubicBezTo>
                <a:cubicBezTo>
                  <a:pt x="1642" y="142462"/>
                  <a:pt x="1401" y="142685"/>
                  <a:pt x="1205" y="142934"/>
                </a:cubicBezTo>
                <a:cubicBezTo>
                  <a:pt x="1" y="144513"/>
                  <a:pt x="750" y="146735"/>
                  <a:pt x="2668" y="147261"/>
                </a:cubicBezTo>
                <a:cubicBezTo>
                  <a:pt x="2927" y="147333"/>
                  <a:pt x="3173" y="147366"/>
                  <a:pt x="3407" y="147366"/>
                </a:cubicBezTo>
                <a:cubicBezTo>
                  <a:pt x="4254" y="147366"/>
                  <a:pt x="4953" y="146930"/>
                  <a:pt x="5603" y="146280"/>
                </a:cubicBezTo>
                <a:cubicBezTo>
                  <a:pt x="13730" y="138135"/>
                  <a:pt x="21866" y="129990"/>
                  <a:pt x="29993" y="121836"/>
                </a:cubicBezTo>
                <a:cubicBezTo>
                  <a:pt x="30199" y="121631"/>
                  <a:pt x="30350" y="121363"/>
                  <a:pt x="30546" y="121096"/>
                </a:cubicBezTo>
                <a:cubicBezTo>
                  <a:pt x="43637" y="132340"/>
                  <a:pt x="59520" y="137739"/>
                  <a:pt x="75257" y="137739"/>
                </a:cubicBezTo>
                <a:cubicBezTo>
                  <a:pt x="94804" y="137739"/>
                  <a:pt x="114126" y="129411"/>
                  <a:pt x="127598" y="113611"/>
                </a:cubicBezTo>
                <a:cubicBezTo>
                  <a:pt x="150722" y="86482"/>
                  <a:pt x="149571" y="46008"/>
                  <a:pt x="124030" y="20315"/>
                </a:cubicBezTo>
                <a:cubicBezTo>
                  <a:pt x="110641" y="6847"/>
                  <a:pt x="93009" y="1"/>
                  <a:pt x="7531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p18"/>
          <p:cNvSpPr txBox="1"/>
          <p:nvPr>
            <p:ph type="title"/>
          </p:nvPr>
        </p:nvSpPr>
        <p:spPr>
          <a:xfrm>
            <a:off x="713225" y="1520300"/>
            <a:ext cx="3233100" cy="104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55" name="Google Shape;455;p18"/>
          <p:cNvSpPr txBox="1"/>
          <p:nvPr>
            <p:ph idx="1" type="subTitle"/>
          </p:nvPr>
        </p:nvSpPr>
        <p:spPr>
          <a:xfrm>
            <a:off x="713225" y="2485600"/>
            <a:ext cx="3233100" cy="113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4_1"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7" name="Google Shape;457;p19"/>
          <p:cNvGrpSpPr/>
          <p:nvPr/>
        </p:nvGrpSpPr>
        <p:grpSpPr>
          <a:xfrm>
            <a:off x="2" y="-2"/>
            <a:ext cx="1330222" cy="2429315"/>
            <a:chOff x="-1" y="-33740"/>
            <a:chExt cx="731454" cy="1335816"/>
          </a:xfrm>
        </p:grpSpPr>
        <p:sp>
          <p:nvSpPr>
            <p:cNvPr id="458" name="Google Shape;458;p19"/>
            <p:cNvSpPr/>
            <p:nvPr/>
          </p:nvSpPr>
          <p:spPr>
            <a:xfrm rot="-5400000">
              <a:off x="-302182" y="268441"/>
              <a:ext cx="1335816" cy="731454"/>
            </a:xfrm>
            <a:custGeom>
              <a:rect b="b" l="l" r="r" t="t"/>
              <a:pathLst>
                <a:path extrusionOk="0" h="59492" w="108625">
                  <a:moveTo>
                    <a:pt x="1" y="0"/>
                  </a:moveTo>
                  <a:cubicBezTo>
                    <a:pt x="3755" y="3755"/>
                    <a:pt x="7468" y="7560"/>
                    <a:pt x="11273" y="11264"/>
                  </a:cubicBezTo>
                  <a:cubicBezTo>
                    <a:pt x="14569" y="14458"/>
                    <a:pt x="18596" y="16183"/>
                    <a:pt x="23158" y="16472"/>
                  </a:cubicBezTo>
                  <a:cubicBezTo>
                    <a:pt x="23638" y="16503"/>
                    <a:pt x="24113" y="16518"/>
                    <a:pt x="24583" y="16518"/>
                  </a:cubicBezTo>
                  <a:cubicBezTo>
                    <a:pt x="29760" y="16518"/>
                    <a:pt x="34283" y="14632"/>
                    <a:pt x="38092" y="10924"/>
                  </a:cubicBezTo>
                  <a:cubicBezTo>
                    <a:pt x="39570" y="9489"/>
                    <a:pt x="41005" y="8019"/>
                    <a:pt x="42467" y="6567"/>
                  </a:cubicBezTo>
                  <a:cubicBezTo>
                    <a:pt x="43146" y="5887"/>
                    <a:pt x="43809" y="5173"/>
                    <a:pt x="44522" y="4536"/>
                  </a:cubicBezTo>
                  <a:cubicBezTo>
                    <a:pt x="45193" y="3941"/>
                    <a:pt x="45939" y="3633"/>
                    <a:pt x="46725" y="3633"/>
                  </a:cubicBezTo>
                  <a:cubicBezTo>
                    <a:pt x="47182" y="3633"/>
                    <a:pt x="47654" y="3737"/>
                    <a:pt x="48133" y="3950"/>
                  </a:cubicBezTo>
                  <a:cubicBezTo>
                    <a:pt x="49458" y="4536"/>
                    <a:pt x="50188" y="5581"/>
                    <a:pt x="50273" y="7051"/>
                  </a:cubicBezTo>
                  <a:cubicBezTo>
                    <a:pt x="50333" y="8232"/>
                    <a:pt x="49806" y="9140"/>
                    <a:pt x="48991" y="9956"/>
                  </a:cubicBezTo>
                  <a:cubicBezTo>
                    <a:pt x="42526" y="16404"/>
                    <a:pt x="36044" y="22843"/>
                    <a:pt x="29614" y="29324"/>
                  </a:cubicBezTo>
                  <a:cubicBezTo>
                    <a:pt x="25103" y="33894"/>
                    <a:pt x="23447" y="39391"/>
                    <a:pt x="24755" y="45677"/>
                  </a:cubicBezTo>
                  <a:cubicBezTo>
                    <a:pt x="26345" y="53326"/>
                    <a:pt x="33179" y="59491"/>
                    <a:pt x="41944" y="59491"/>
                  </a:cubicBezTo>
                  <a:cubicBezTo>
                    <a:pt x="42027" y="59491"/>
                    <a:pt x="42111" y="59491"/>
                    <a:pt x="42195" y="59489"/>
                  </a:cubicBezTo>
                  <a:cubicBezTo>
                    <a:pt x="46986" y="59421"/>
                    <a:pt x="51097" y="57612"/>
                    <a:pt x="54504" y="54214"/>
                  </a:cubicBezTo>
                  <a:cubicBezTo>
                    <a:pt x="72326" y="36392"/>
                    <a:pt x="90148" y="18570"/>
                    <a:pt x="107979" y="748"/>
                  </a:cubicBezTo>
                  <a:cubicBezTo>
                    <a:pt x="108208" y="510"/>
                    <a:pt x="108412" y="246"/>
                    <a:pt x="108625" y="0"/>
                  </a:cubicBezTo>
                  <a:lnTo>
                    <a:pt x="94676" y="0"/>
                  </a:lnTo>
                  <a:cubicBezTo>
                    <a:pt x="94430" y="272"/>
                    <a:pt x="94200" y="552"/>
                    <a:pt x="93937" y="807"/>
                  </a:cubicBezTo>
                  <a:cubicBezTo>
                    <a:pt x="86410" y="8342"/>
                    <a:pt x="78876" y="15877"/>
                    <a:pt x="71341" y="23403"/>
                  </a:cubicBezTo>
                  <a:cubicBezTo>
                    <a:pt x="71111" y="23641"/>
                    <a:pt x="70882" y="23921"/>
                    <a:pt x="70602" y="24057"/>
                  </a:cubicBezTo>
                  <a:cubicBezTo>
                    <a:pt x="70522" y="24095"/>
                    <a:pt x="70409" y="24114"/>
                    <a:pt x="70294" y="24114"/>
                  </a:cubicBezTo>
                  <a:cubicBezTo>
                    <a:pt x="70125" y="24114"/>
                    <a:pt x="69954" y="24074"/>
                    <a:pt x="69888" y="23998"/>
                  </a:cubicBezTo>
                  <a:cubicBezTo>
                    <a:pt x="69744" y="23811"/>
                    <a:pt x="69693" y="23429"/>
                    <a:pt x="69786" y="23208"/>
                  </a:cubicBezTo>
                  <a:cubicBezTo>
                    <a:pt x="69905" y="22919"/>
                    <a:pt x="70202" y="22707"/>
                    <a:pt x="70440" y="22469"/>
                  </a:cubicBezTo>
                  <a:cubicBezTo>
                    <a:pt x="77644" y="15265"/>
                    <a:pt x="84847" y="8062"/>
                    <a:pt x="92051" y="858"/>
                  </a:cubicBezTo>
                  <a:cubicBezTo>
                    <a:pt x="92331" y="578"/>
                    <a:pt x="92603" y="289"/>
                    <a:pt x="92875" y="0"/>
                  </a:cubicBezTo>
                  <a:lnTo>
                    <a:pt x="73150" y="0"/>
                  </a:lnTo>
                  <a:cubicBezTo>
                    <a:pt x="72938" y="255"/>
                    <a:pt x="72759" y="527"/>
                    <a:pt x="72530" y="756"/>
                  </a:cubicBezTo>
                  <a:cubicBezTo>
                    <a:pt x="62319" y="10967"/>
                    <a:pt x="52117" y="21178"/>
                    <a:pt x="41906" y="31380"/>
                  </a:cubicBezTo>
                  <a:cubicBezTo>
                    <a:pt x="41694" y="31592"/>
                    <a:pt x="41490" y="31813"/>
                    <a:pt x="41252" y="31983"/>
                  </a:cubicBezTo>
                  <a:cubicBezTo>
                    <a:pt x="41129" y="32071"/>
                    <a:pt x="41001" y="32116"/>
                    <a:pt x="40875" y="32116"/>
                  </a:cubicBezTo>
                  <a:cubicBezTo>
                    <a:pt x="40722" y="32116"/>
                    <a:pt x="40571" y="32050"/>
                    <a:pt x="40436" y="31915"/>
                  </a:cubicBezTo>
                  <a:cubicBezTo>
                    <a:pt x="40190" y="31660"/>
                    <a:pt x="40181" y="31371"/>
                    <a:pt x="40385" y="31108"/>
                  </a:cubicBezTo>
                  <a:cubicBezTo>
                    <a:pt x="40589" y="30845"/>
                    <a:pt x="40836" y="30615"/>
                    <a:pt x="41065" y="30378"/>
                  </a:cubicBezTo>
                  <a:cubicBezTo>
                    <a:pt x="50876" y="20575"/>
                    <a:pt x="60688" y="10763"/>
                    <a:pt x="70491" y="951"/>
                  </a:cubicBezTo>
                  <a:cubicBezTo>
                    <a:pt x="70797" y="654"/>
                    <a:pt x="71069" y="323"/>
                    <a:pt x="713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19"/>
            <p:cNvSpPr/>
            <p:nvPr/>
          </p:nvSpPr>
          <p:spPr>
            <a:xfrm rot="-5400000">
              <a:off x="302369" y="1088834"/>
              <a:ext cx="126723" cy="127089"/>
            </a:xfrm>
            <a:custGeom>
              <a:rect b="b" l="l" r="r" t="t"/>
              <a:pathLst>
                <a:path extrusionOk="0" h="9023" w="8997">
                  <a:moveTo>
                    <a:pt x="4498" y="1"/>
                  </a:moveTo>
                  <a:cubicBezTo>
                    <a:pt x="2048" y="1"/>
                    <a:pt x="26" y="2024"/>
                    <a:pt x="18" y="4486"/>
                  </a:cubicBezTo>
                  <a:cubicBezTo>
                    <a:pt x="1" y="6975"/>
                    <a:pt x="2005" y="9005"/>
                    <a:pt x="4477" y="9022"/>
                  </a:cubicBezTo>
                  <a:cubicBezTo>
                    <a:pt x="4493" y="9022"/>
                    <a:pt x="4508" y="9022"/>
                    <a:pt x="4523" y="9022"/>
                  </a:cubicBezTo>
                  <a:cubicBezTo>
                    <a:pt x="6958" y="9022"/>
                    <a:pt x="8971" y="7002"/>
                    <a:pt x="8988" y="4537"/>
                  </a:cubicBezTo>
                  <a:cubicBezTo>
                    <a:pt x="8997" y="2056"/>
                    <a:pt x="7000" y="26"/>
                    <a:pt x="4528" y="1"/>
                  </a:cubicBezTo>
                  <a:cubicBezTo>
                    <a:pt x="4518" y="1"/>
                    <a:pt x="4508" y="1"/>
                    <a:pt x="44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60" name="Google Shape;460;p19"/>
          <p:cNvGrpSpPr/>
          <p:nvPr/>
        </p:nvGrpSpPr>
        <p:grpSpPr>
          <a:xfrm flipH="1" rot="10800000">
            <a:off x="4116300" y="2173900"/>
            <a:ext cx="5027700" cy="2969600"/>
            <a:chOff x="2353750" y="745575"/>
            <a:chExt cx="5027700" cy="2969600"/>
          </a:xfrm>
        </p:grpSpPr>
        <p:sp>
          <p:nvSpPr>
            <p:cNvPr id="461" name="Google Shape;461;p19"/>
            <p:cNvSpPr/>
            <p:nvPr/>
          </p:nvSpPr>
          <p:spPr>
            <a:xfrm>
              <a:off x="4804950" y="745575"/>
              <a:ext cx="2576500" cy="2969600"/>
            </a:xfrm>
            <a:custGeom>
              <a:rect b="b" l="l" r="r" t="t"/>
              <a:pathLst>
                <a:path extrusionOk="0" h="118784" w="103060">
                  <a:moveTo>
                    <a:pt x="97675" y="48149"/>
                  </a:moveTo>
                  <a:cubicBezTo>
                    <a:pt x="97686" y="48149"/>
                    <a:pt x="97697" y="48149"/>
                    <a:pt x="97708" y="48149"/>
                  </a:cubicBezTo>
                  <a:cubicBezTo>
                    <a:pt x="99654" y="48166"/>
                    <a:pt x="101149" y="49686"/>
                    <a:pt x="101132" y="51640"/>
                  </a:cubicBezTo>
                  <a:cubicBezTo>
                    <a:pt x="101123" y="53580"/>
                    <a:pt x="99611" y="55064"/>
                    <a:pt x="97665" y="55064"/>
                  </a:cubicBezTo>
                  <a:cubicBezTo>
                    <a:pt x="97660" y="55064"/>
                    <a:pt x="97654" y="55064"/>
                    <a:pt x="97649" y="55064"/>
                  </a:cubicBezTo>
                  <a:cubicBezTo>
                    <a:pt x="95703" y="55055"/>
                    <a:pt x="94200" y="53535"/>
                    <a:pt x="94217" y="51581"/>
                  </a:cubicBezTo>
                  <a:cubicBezTo>
                    <a:pt x="94225" y="49646"/>
                    <a:pt x="95737" y="48149"/>
                    <a:pt x="97675" y="48149"/>
                  </a:cubicBezTo>
                  <a:close/>
                  <a:moveTo>
                    <a:pt x="25723" y="0"/>
                  </a:moveTo>
                  <a:cubicBezTo>
                    <a:pt x="25468" y="297"/>
                    <a:pt x="25239" y="620"/>
                    <a:pt x="24967" y="900"/>
                  </a:cubicBezTo>
                  <a:cubicBezTo>
                    <a:pt x="19309" y="6567"/>
                    <a:pt x="13584" y="12165"/>
                    <a:pt x="8003" y="17899"/>
                  </a:cubicBezTo>
                  <a:cubicBezTo>
                    <a:pt x="2303" y="23743"/>
                    <a:pt x="0" y="30802"/>
                    <a:pt x="1207" y="38881"/>
                  </a:cubicBezTo>
                  <a:cubicBezTo>
                    <a:pt x="3037" y="51136"/>
                    <a:pt x="13630" y="59695"/>
                    <a:pt x="25408" y="59695"/>
                  </a:cubicBezTo>
                  <a:cubicBezTo>
                    <a:pt x="27517" y="59695"/>
                    <a:pt x="29664" y="59420"/>
                    <a:pt x="31805" y="58844"/>
                  </a:cubicBezTo>
                  <a:cubicBezTo>
                    <a:pt x="36104" y="57680"/>
                    <a:pt x="39799" y="55497"/>
                    <a:pt x="42942" y="52345"/>
                  </a:cubicBezTo>
                  <a:cubicBezTo>
                    <a:pt x="53883" y="41404"/>
                    <a:pt x="64833" y="30463"/>
                    <a:pt x="75783" y="19521"/>
                  </a:cubicBezTo>
                  <a:cubicBezTo>
                    <a:pt x="76114" y="19190"/>
                    <a:pt x="76429" y="18842"/>
                    <a:pt x="76802" y="18561"/>
                  </a:cubicBezTo>
                  <a:cubicBezTo>
                    <a:pt x="77511" y="18035"/>
                    <a:pt x="78260" y="17761"/>
                    <a:pt x="79042" y="17761"/>
                  </a:cubicBezTo>
                  <a:cubicBezTo>
                    <a:pt x="79535" y="17761"/>
                    <a:pt x="80041" y="17871"/>
                    <a:pt x="80557" y="18094"/>
                  </a:cubicBezTo>
                  <a:cubicBezTo>
                    <a:pt x="81882" y="18672"/>
                    <a:pt x="82647" y="19700"/>
                    <a:pt x="82808" y="21144"/>
                  </a:cubicBezTo>
                  <a:cubicBezTo>
                    <a:pt x="82953" y="22460"/>
                    <a:pt x="82452" y="23522"/>
                    <a:pt x="81517" y="24440"/>
                  </a:cubicBezTo>
                  <a:cubicBezTo>
                    <a:pt x="76599" y="29341"/>
                    <a:pt x="71697" y="34251"/>
                    <a:pt x="66787" y="39161"/>
                  </a:cubicBezTo>
                  <a:cubicBezTo>
                    <a:pt x="55234" y="50714"/>
                    <a:pt x="43664" y="62259"/>
                    <a:pt x="32119" y="73829"/>
                  </a:cubicBezTo>
                  <a:cubicBezTo>
                    <a:pt x="28373" y="77592"/>
                    <a:pt x="27099" y="82128"/>
                    <a:pt x="28356" y="87276"/>
                  </a:cubicBezTo>
                  <a:cubicBezTo>
                    <a:pt x="29859" y="93426"/>
                    <a:pt x="35523" y="97645"/>
                    <a:pt x="41710" y="97645"/>
                  </a:cubicBezTo>
                  <a:cubicBezTo>
                    <a:pt x="42377" y="97645"/>
                    <a:pt x="43049" y="97596"/>
                    <a:pt x="43723" y="97495"/>
                  </a:cubicBezTo>
                  <a:cubicBezTo>
                    <a:pt x="46858" y="97028"/>
                    <a:pt x="49508" y="95652"/>
                    <a:pt x="51743" y="93418"/>
                  </a:cubicBezTo>
                  <a:cubicBezTo>
                    <a:pt x="62964" y="82188"/>
                    <a:pt x="74195" y="70957"/>
                    <a:pt x="85425" y="59736"/>
                  </a:cubicBezTo>
                  <a:cubicBezTo>
                    <a:pt x="85680" y="59481"/>
                    <a:pt x="85934" y="59209"/>
                    <a:pt x="86206" y="58971"/>
                  </a:cubicBezTo>
                  <a:cubicBezTo>
                    <a:pt x="86992" y="58276"/>
                    <a:pt x="87961" y="57932"/>
                    <a:pt x="88923" y="57932"/>
                  </a:cubicBezTo>
                  <a:cubicBezTo>
                    <a:pt x="89937" y="57932"/>
                    <a:pt x="90943" y="58315"/>
                    <a:pt x="91719" y="59073"/>
                  </a:cubicBezTo>
                  <a:cubicBezTo>
                    <a:pt x="93240" y="60560"/>
                    <a:pt x="93350" y="62938"/>
                    <a:pt x="91957" y="64578"/>
                  </a:cubicBezTo>
                  <a:cubicBezTo>
                    <a:pt x="91677" y="64909"/>
                    <a:pt x="91354" y="65198"/>
                    <a:pt x="91057" y="65512"/>
                  </a:cubicBezTo>
                  <a:cubicBezTo>
                    <a:pt x="84541" y="72308"/>
                    <a:pt x="81746" y="80404"/>
                    <a:pt x="82808" y="89740"/>
                  </a:cubicBezTo>
                  <a:cubicBezTo>
                    <a:pt x="83564" y="96357"/>
                    <a:pt x="86410" y="102049"/>
                    <a:pt x="91108" y="106789"/>
                  </a:cubicBezTo>
                  <a:cubicBezTo>
                    <a:pt x="94735" y="110442"/>
                    <a:pt x="98388" y="114069"/>
                    <a:pt x="102024" y="117713"/>
                  </a:cubicBezTo>
                  <a:cubicBezTo>
                    <a:pt x="102372" y="118061"/>
                    <a:pt x="102712" y="118427"/>
                    <a:pt x="103060" y="118783"/>
                  </a:cubicBezTo>
                  <a:lnTo>
                    <a:pt x="103060" y="20328"/>
                  </a:lnTo>
                  <a:cubicBezTo>
                    <a:pt x="102763" y="20642"/>
                    <a:pt x="102482" y="20965"/>
                    <a:pt x="102177" y="21271"/>
                  </a:cubicBezTo>
                  <a:cubicBezTo>
                    <a:pt x="90700" y="32748"/>
                    <a:pt x="79215" y="44224"/>
                    <a:pt x="67738" y="55701"/>
                  </a:cubicBezTo>
                  <a:cubicBezTo>
                    <a:pt x="67475" y="55964"/>
                    <a:pt x="67237" y="56253"/>
                    <a:pt x="66923" y="56431"/>
                  </a:cubicBezTo>
                  <a:cubicBezTo>
                    <a:pt x="66849" y="56473"/>
                    <a:pt x="66748" y="56492"/>
                    <a:pt x="66641" y="56492"/>
                  </a:cubicBezTo>
                  <a:cubicBezTo>
                    <a:pt x="66489" y="56492"/>
                    <a:pt x="66324" y="56454"/>
                    <a:pt x="66209" y="56389"/>
                  </a:cubicBezTo>
                  <a:cubicBezTo>
                    <a:pt x="65912" y="56227"/>
                    <a:pt x="65870" y="55888"/>
                    <a:pt x="66065" y="55607"/>
                  </a:cubicBezTo>
                  <a:cubicBezTo>
                    <a:pt x="66269" y="55318"/>
                    <a:pt x="66541" y="55064"/>
                    <a:pt x="66795" y="54800"/>
                  </a:cubicBezTo>
                  <a:cubicBezTo>
                    <a:pt x="75715" y="45881"/>
                    <a:pt x="84643" y="36961"/>
                    <a:pt x="93563" y="28041"/>
                  </a:cubicBezTo>
                  <a:cubicBezTo>
                    <a:pt x="96731" y="24873"/>
                    <a:pt x="99891" y="21704"/>
                    <a:pt x="103060" y="18536"/>
                  </a:cubicBezTo>
                  <a:lnTo>
                    <a:pt x="103060" y="5377"/>
                  </a:lnTo>
                  <a:cubicBezTo>
                    <a:pt x="101208" y="7331"/>
                    <a:pt x="99416" y="9344"/>
                    <a:pt x="97479" y="11205"/>
                  </a:cubicBezTo>
                  <a:cubicBezTo>
                    <a:pt x="96011" y="12617"/>
                    <a:pt x="94126" y="13316"/>
                    <a:pt x="92230" y="13316"/>
                  </a:cubicBezTo>
                  <a:cubicBezTo>
                    <a:pt x="90363" y="13316"/>
                    <a:pt x="88484" y="12638"/>
                    <a:pt x="86979" y="11298"/>
                  </a:cubicBezTo>
                  <a:cubicBezTo>
                    <a:pt x="86283" y="10678"/>
                    <a:pt x="85629" y="10007"/>
                    <a:pt x="84966" y="9361"/>
                  </a:cubicBezTo>
                  <a:cubicBezTo>
                    <a:pt x="83106" y="7560"/>
                    <a:pt x="80879" y="6660"/>
                    <a:pt x="78653" y="6660"/>
                  </a:cubicBezTo>
                  <a:cubicBezTo>
                    <a:pt x="76385" y="6660"/>
                    <a:pt x="74118" y="7594"/>
                    <a:pt x="72241" y="9463"/>
                  </a:cubicBezTo>
                  <a:cubicBezTo>
                    <a:pt x="68265" y="13422"/>
                    <a:pt x="64298" y="17397"/>
                    <a:pt x="60339" y="21373"/>
                  </a:cubicBezTo>
                  <a:cubicBezTo>
                    <a:pt x="59660" y="22053"/>
                    <a:pt x="58912" y="22545"/>
                    <a:pt x="57910" y="22579"/>
                  </a:cubicBezTo>
                  <a:cubicBezTo>
                    <a:pt x="57872" y="22580"/>
                    <a:pt x="57834" y="22581"/>
                    <a:pt x="57796" y="22581"/>
                  </a:cubicBezTo>
                  <a:cubicBezTo>
                    <a:pt x="56459" y="22581"/>
                    <a:pt x="55438" y="21993"/>
                    <a:pt x="54826" y="20787"/>
                  </a:cubicBezTo>
                  <a:cubicBezTo>
                    <a:pt x="54181" y="19504"/>
                    <a:pt x="54359" y="18255"/>
                    <a:pt x="55285" y="17168"/>
                  </a:cubicBezTo>
                  <a:cubicBezTo>
                    <a:pt x="55829" y="16539"/>
                    <a:pt x="56449" y="15979"/>
                    <a:pt x="57035" y="15393"/>
                  </a:cubicBezTo>
                  <a:cubicBezTo>
                    <a:pt x="57969" y="14450"/>
                    <a:pt x="58912" y="13507"/>
                    <a:pt x="59847" y="12572"/>
                  </a:cubicBezTo>
                  <a:cubicBezTo>
                    <a:pt x="60263" y="12165"/>
                    <a:pt x="60569" y="11706"/>
                    <a:pt x="60603" y="11103"/>
                  </a:cubicBezTo>
                  <a:cubicBezTo>
                    <a:pt x="60645" y="10262"/>
                    <a:pt x="60314" y="9608"/>
                    <a:pt x="59583" y="9200"/>
                  </a:cubicBezTo>
                  <a:cubicBezTo>
                    <a:pt x="59249" y="9011"/>
                    <a:pt x="58907" y="8917"/>
                    <a:pt x="58567" y="8917"/>
                  </a:cubicBezTo>
                  <a:cubicBezTo>
                    <a:pt x="58175" y="8917"/>
                    <a:pt x="57786" y="9043"/>
                    <a:pt x="57417" y="9293"/>
                  </a:cubicBezTo>
                  <a:cubicBezTo>
                    <a:pt x="57120" y="9497"/>
                    <a:pt x="56873" y="9778"/>
                    <a:pt x="56619" y="10041"/>
                  </a:cubicBezTo>
                  <a:cubicBezTo>
                    <a:pt x="52346" y="14305"/>
                    <a:pt x="48064" y="18578"/>
                    <a:pt x="43800" y="22860"/>
                  </a:cubicBezTo>
                  <a:cubicBezTo>
                    <a:pt x="42579" y="24081"/>
                    <a:pt x="41149" y="24781"/>
                    <a:pt x="39417" y="24781"/>
                  </a:cubicBezTo>
                  <a:cubicBezTo>
                    <a:pt x="39366" y="24781"/>
                    <a:pt x="39315" y="24781"/>
                    <a:pt x="39264" y="24779"/>
                  </a:cubicBezTo>
                  <a:cubicBezTo>
                    <a:pt x="36851" y="24712"/>
                    <a:pt x="35050" y="23599"/>
                    <a:pt x="33971" y="21475"/>
                  </a:cubicBezTo>
                  <a:cubicBezTo>
                    <a:pt x="32867" y="19309"/>
                    <a:pt x="33105" y="17168"/>
                    <a:pt x="34507" y="15180"/>
                  </a:cubicBezTo>
                  <a:cubicBezTo>
                    <a:pt x="34787" y="14773"/>
                    <a:pt x="35152" y="14424"/>
                    <a:pt x="35500" y="14067"/>
                  </a:cubicBezTo>
                  <a:cubicBezTo>
                    <a:pt x="39884" y="9676"/>
                    <a:pt x="44276" y="5284"/>
                    <a:pt x="48667" y="892"/>
                  </a:cubicBezTo>
                  <a:cubicBezTo>
                    <a:pt x="48939" y="612"/>
                    <a:pt x="49186" y="297"/>
                    <a:pt x="494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19"/>
            <p:cNvSpPr/>
            <p:nvPr/>
          </p:nvSpPr>
          <p:spPr>
            <a:xfrm>
              <a:off x="2353750" y="745575"/>
              <a:ext cx="2715625" cy="1487300"/>
            </a:xfrm>
            <a:custGeom>
              <a:rect b="b" l="l" r="r" t="t"/>
              <a:pathLst>
                <a:path extrusionOk="0" h="59492" w="108625">
                  <a:moveTo>
                    <a:pt x="1" y="0"/>
                  </a:moveTo>
                  <a:cubicBezTo>
                    <a:pt x="3755" y="3755"/>
                    <a:pt x="7468" y="7560"/>
                    <a:pt x="11273" y="11264"/>
                  </a:cubicBezTo>
                  <a:cubicBezTo>
                    <a:pt x="14569" y="14458"/>
                    <a:pt x="18596" y="16183"/>
                    <a:pt x="23158" y="16472"/>
                  </a:cubicBezTo>
                  <a:cubicBezTo>
                    <a:pt x="23638" y="16503"/>
                    <a:pt x="24113" y="16518"/>
                    <a:pt x="24583" y="16518"/>
                  </a:cubicBezTo>
                  <a:cubicBezTo>
                    <a:pt x="29760" y="16518"/>
                    <a:pt x="34283" y="14632"/>
                    <a:pt x="38092" y="10924"/>
                  </a:cubicBezTo>
                  <a:cubicBezTo>
                    <a:pt x="39570" y="9489"/>
                    <a:pt x="41005" y="8019"/>
                    <a:pt x="42467" y="6567"/>
                  </a:cubicBezTo>
                  <a:cubicBezTo>
                    <a:pt x="43146" y="5887"/>
                    <a:pt x="43809" y="5173"/>
                    <a:pt x="44522" y="4536"/>
                  </a:cubicBezTo>
                  <a:cubicBezTo>
                    <a:pt x="45193" y="3941"/>
                    <a:pt x="45939" y="3633"/>
                    <a:pt x="46725" y="3633"/>
                  </a:cubicBezTo>
                  <a:cubicBezTo>
                    <a:pt x="47182" y="3633"/>
                    <a:pt x="47654" y="3737"/>
                    <a:pt x="48133" y="3950"/>
                  </a:cubicBezTo>
                  <a:cubicBezTo>
                    <a:pt x="49458" y="4536"/>
                    <a:pt x="50188" y="5581"/>
                    <a:pt x="50273" y="7051"/>
                  </a:cubicBezTo>
                  <a:cubicBezTo>
                    <a:pt x="50333" y="8232"/>
                    <a:pt x="49806" y="9140"/>
                    <a:pt x="48991" y="9956"/>
                  </a:cubicBezTo>
                  <a:cubicBezTo>
                    <a:pt x="42526" y="16404"/>
                    <a:pt x="36044" y="22843"/>
                    <a:pt x="29614" y="29324"/>
                  </a:cubicBezTo>
                  <a:cubicBezTo>
                    <a:pt x="25103" y="33894"/>
                    <a:pt x="23447" y="39391"/>
                    <a:pt x="24755" y="45677"/>
                  </a:cubicBezTo>
                  <a:cubicBezTo>
                    <a:pt x="26345" y="53326"/>
                    <a:pt x="33179" y="59491"/>
                    <a:pt x="41944" y="59491"/>
                  </a:cubicBezTo>
                  <a:cubicBezTo>
                    <a:pt x="42027" y="59491"/>
                    <a:pt x="42111" y="59491"/>
                    <a:pt x="42195" y="59489"/>
                  </a:cubicBezTo>
                  <a:cubicBezTo>
                    <a:pt x="46986" y="59421"/>
                    <a:pt x="51097" y="57612"/>
                    <a:pt x="54504" y="54214"/>
                  </a:cubicBezTo>
                  <a:cubicBezTo>
                    <a:pt x="72326" y="36392"/>
                    <a:pt x="90148" y="18570"/>
                    <a:pt x="107979" y="748"/>
                  </a:cubicBezTo>
                  <a:cubicBezTo>
                    <a:pt x="108208" y="510"/>
                    <a:pt x="108412" y="246"/>
                    <a:pt x="108625" y="0"/>
                  </a:cubicBezTo>
                  <a:lnTo>
                    <a:pt x="94676" y="0"/>
                  </a:lnTo>
                  <a:cubicBezTo>
                    <a:pt x="94430" y="272"/>
                    <a:pt x="94200" y="552"/>
                    <a:pt x="93937" y="807"/>
                  </a:cubicBezTo>
                  <a:cubicBezTo>
                    <a:pt x="86410" y="8342"/>
                    <a:pt x="78876" y="15877"/>
                    <a:pt x="71341" y="23403"/>
                  </a:cubicBezTo>
                  <a:cubicBezTo>
                    <a:pt x="71111" y="23641"/>
                    <a:pt x="70882" y="23921"/>
                    <a:pt x="70602" y="24057"/>
                  </a:cubicBezTo>
                  <a:cubicBezTo>
                    <a:pt x="70522" y="24095"/>
                    <a:pt x="70409" y="24114"/>
                    <a:pt x="70294" y="24114"/>
                  </a:cubicBezTo>
                  <a:cubicBezTo>
                    <a:pt x="70125" y="24114"/>
                    <a:pt x="69954" y="24074"/>
                    <a:pt x="69888" y="23998"/>
                  </a:cubicBezTo>
                  <a:cubicBezTo>
                    <a:pt x="69744" y="23811"/>
                    <a:pt x="69693" y="23429"/>
                    <a:pt x="69786" y="23208"/>
                  </a:cubicBezTo>
                  <a:cubicBezTo>
                    <a:pt x="69905" y="22919"/>
                    <a:pt x="70202" y="22707"/>
                    <a:pt x="70440" y="22469"/>
                  </a:cubicBezTo>
                  <a:cubicBezTo>
                    <a:pt x="77644" y="15265"/>
                    <a:pt x="84847" y="8062"/>
                    <a:pt x="92051" y="858"/>
                  </a:cubicBezTo>
                  <a:cubicBezTo>
                    <a:pt x="92331" y="578"/>
                    <a:pt x="92603" y="289"/>
                    <a:pt x="92875" y="0"/>
                  </a:cubicBezTo>
                  <a:lnTo>
                    <a:pt x="73150" y="0"/>
                  </a:lnTo>
                  <a:cubicBezTo>
                    <a:pt x="72938" y="255"/>
                    <a:pt x="72759" y="527"/>
                    <a:pt x="72530" y="756"/>
                  </a:cubicBezTo>
                  <a:cubicBezTo>
                    <a:pt x="62319" y="10967"/>
                    <a:pt x="52117" y="21178"/>
                    <a:pt x="41906" y="31380"/>
                  </a:cubicBezTo>
                  <a:cubicBezTo>
                    <a:pt x="41694" y="31592"/>
                    <a:pt x="41490" y="31813"/>
                    <a:pt x="41252" y="31983"/>
                  </a:cubicBezTo>
                  <a:cubicBezTo>
                    <a:pt x="41129" y="32071"/>
                    <a:pt x="41001" y="32116"/>
                    <a:pt x="40875" y="32116"/>
                  </a:cubicBezTo>
                  <a:cubicBezTo>
                    <a:pt x="40722" y="32116"/>
                    <a:pt x="40571" y="32050"/>
                    <a:pt x="40436" y="31915"/>
                  </a:cubicBezTo>
                  <a:cubicBezTo>
                    <a:pt x="40190" y="31660"/>
                    <a:pt x="40181" y="31371"/>
                    <a:pt x="40385" y="31108"/>
                  </a:cubicBezTo>
                  <a:cubicBezTo>
                    <a:pt x="40589" y="30845"/>
                    <a:pt x="40836" y="30615"/>
                    <a:pt x="41065" y="30378"/>
                  </a:cubicBezTo>
                  <a:cubicBezTo>
                    <a:pt x="50876" y="20575"/>
                    <a:pt x="60688" y="10763"/>
                    <a:pt x="70491" y="951"/>
                  </a:cubicBezTo>
                  <a:cubicBezTo>
                    <a:pt x="70797" y="654"/>
                    <a:pt x="71069" y="323"/>
                    <a:pt x="7134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19"/>
            <p:cNvSpPr/>
            <p:nvPr/>
          </p:nvSpPr>
          <p:spPr>
            <a:xfrm>
              <a:off x="4505925" y="1853500"/>
              <a:ext cx="224925" cy="225575"/>
            </a:xfrm>
            <a:custGeom>
              <a:rect b="b" l="l" r="r" t="t"/>
              <a:pathLst>
                <a:path extrusionOk="0" h="9023" w="8997">
                  <a:moveTo>
                    <a:pt x="4498" y="1"/>
                  </a:moveTo>
                  <a:cubicBezTo>
                    <a:pt x="2048" y="1"/>
                    <a:pt x="26" y="2024"/>
                    <a:pt x="18" y="4486"/>
                  </a:cubicBezTo>
                  <a:cubicBezTo>
                    <a:pt x="1" y="6975"/>
                    <a:pt x="2005" y="9005"/>
                    <a:pt x="4477" y="9022"/>
                  </a:cubicBezTo>
                  <a:cubicBezTo>
                    <a:pt x="4493" y="9022"/>
                    <a:pt x="4508" y="9022"/>
                    <a:pt x="4523" y="9022"/>
                  </a:cubicBezTo>
                  <a:cubicBezTo>
                    <a:pt x="6958" y="9022"/>
                    <a:pt x="8971" y="7002"/>
                    <a:pt x="8988" y="4537"/>
                  </a:cubicBezTo>
                  <a:cubicBezTo>
                    <a:pt x="8997" y="2056"/>
                    <a:pt x="7000" y="26"/>
                    <a:pt x="4528" y="1"/>
                  </a:cubicBezTo>
                  <a:cubicBezTo>
                    <a:pt x="4518" y="1"/>
                    <a:pt x="4508" y="1"/>
                    <a:pt x="44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4" name="Google Shape;464;p19"/>
          <p:cNvSpPr txBox="1"/>
          <p:nvPr>
            <p:ph type="title"/>
          </p:nvPr>
        </p:nvSpPr>
        <p:spPr>
          <a:xfrm>
            <a:off x="5234200" y="1313850"/>
            <a:ext cx="2949900" cy="108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65" name="Google Shape;465;p19"/>
          <p:cNvSpPr txBox="1"/>
          <p:nvPr>
            <p:ph idx="1" type="subTitle"/>
          </p:nvPr>
        </p:nvSpPr>
        <p:spPr>
          <a:xfrm>
            <a:off x="5234340" y="2317950"/>
            <a:ext cx="2949900" cy="108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466" name="Google Shape;466;p19"/>
          <p:cNvGrpSpPr/>
          <p:nvPr/>
        </p:nvGrpSpPr>
        <p:grpSpPr>
          <a:xfrm rot="10800000">
            <a:off x="-650175" y="4605100"/>
            <a:ext cx="1633375" cy="237275"/>
            <a:chOff x="1263450" y="3868700"/>
            <a:chExt cx="1633375" cy="237275"/>
          </a:xfrm>
        </p:grpSpPr>
        <p:sp>
          <p:nvSpPr>
            <p:cNvPr id="467" name="Google Shape;467;p19"/>
            <p:cNvSpPr/>
            <p:nvPr/>
          </p:nvSpPr>
          <p:spPr>
            <a:xfrm>
              <a:off x="1263450" y="3871050"/>
              <a:ext cx="249125" cy="234925"/>
            </a:xfrm>
            <a:custGeom>
              <a:rect b="b" l="l" r="r" t="t"/>
              <a:pathLst>
                <a:path extrusionOk="0" h="9397" w="9965">
                  <a:moveTo>
                    <a:pt x="7668" y="1"/>
                  </a:moveTo>
                  <a:cubicBezTo>
                    <a:pt x="7208" y="1"/>
                    <a:pt x="6784" y="184"/>
                    <a:pt x="6414" y="543"/>
                  </a:cubicBezTo>
                  <a:cubicBezTo>
                    <a:pt x="5913" y="1036"/>
                    <a:pt x="5428" y="1563"/>
                    <a:pt x="4927" y="2089"/>
                  </a:cubicBezTo>
                  <a:cubicBezTo>
                    <a:pt x="4409" y="1563"/>
                    <a:pt x="3959" y="1112"/>
                    <a:pt x="3517" y="671"/>
                  </a:cubicBezTo>
                  <a:cubicBezTo>
                    <a:pt x="3074" y="232"/>
                    <a:pt x="2547" y="11"/>
                    <a:pt x="2035" y="11"/>
                  </a:cubicBezTo>
                  <a:cubicBezTo>
                    <a:pt x="1574" y="11"/>
                    <a:pt x="1127" y="190"/>
                    <a:pt x="765" y="552"/>
                  </a:cubicBezTo>
                  <a:cubicBezTo>
                    <a:pt x="0" y="1308"/>
                    <a:pt x="34" y="2472"/>
                    <a:pt x="867" y="3296"/>
                  </a:cubicBezTo>
                  <a:cubicBezTo>
                    <a:pt x="1325" y="3754"/>
                    <a:pt x="1801" y="4179"/>
                    <a:pt x="2353" y="4697"/>
                  </a:cubicBezTo>
                  <a:cubicBezTo>
                    <a:pt x="1801" y="5215"/>
                    <a:pt x="1317" y="5649"/>
                    <a:pt x="867" y="6099"/>
                  </a:cubicBezTo>
                  <a:cubicBezTo>
                    <a:pt x="34" y="6931"/>
                    <a:pt x="0" y="8095"/>
                    <a:pt x="765" y="8851"/>
                  </a:cubicBezTo>
                  <a:cubicBezTo>
                    <a:pt x="1126" y="9212"/>
                    <a:pt x="1572" y="9392"/>
                    <a:pt x="2031" y="9392"/>
                  </a:cubicBezTo>
                  <a:cubicBezTo>
                    <a:pt x="2544" y="9392"/>
                    <a:pt x="3073" y="9168"/>
                    <a:pt x="3517" y="8724"/>
                  </a:cubicBezTo>
                  <a:cubicBezTo>
                    <a:pt x="3967" y="8274"/>
                    <a:pt x="4401" y="7806"/>
                    <a:pt x="4919" y="7271"/>
                  </a:cubicBezTo>
                  <a:cubicBezTo>
                    <a:pt x="5174" y="7569"/>
                    <a:pt x="5360" y="7806"/>
                    <a:pt x="5564" y="8019"/>
                  </a:cubicBezTo>
                  <a:cubicBezTo>
                    <a:pt x="6487" y="8946"/>
                    <a:pt x="7219" y="9397"/>
                    <a:pt x="7863" y="9397"/>
                  </a:cubicBezTo>
                  <a:cubicBezTo>
                    <a:pt x="8274" y="9397"/>
                    <a:pt x="8649" y="9212"/>
                    <a:pt x="9013" y="8851"/>
                  </a:cubicBezTo>
                  <a:cubicBezTo>
                    <a:pt x="9965" y="7908"/>
                    <a:pt x="9735" y="6906"/>
                    <a:pt x="8223" y="5394"/>
                  </a:cubicBezTo>
                  <a:cubicBezTo>
                    <a:pt x="8002" y="5173"/>
                    <a:pt x="7773" y="4969"/>
                    <a:pt x="7450" y="4672"/>
                  </a:cubicBezTo>
                  <a:cubicBezTo>
                    <a:pt x="8011" y="4154"/>
                    <a:pt x="8512" y="3703"/>
                    <a:pt x="8996" y="3228"/>
                  </a:cubicBezTo>
                  <a:cubicBezTo>
                    <a:pt x="9446" y="2777"/>
                    <a:pt x="9659" y="2225"/>
                    <a:pt x="9548" y="1597"/>
                  </a:cubicBezTo>
                  <a:cubicBezTo>
                    <a:pt x="9421" y="866"/>
                    <a:pt x="9005" y="348"/>
                    <a:pt x="8300" y="110"/>
                  </a:cubicBezTo>
                  <a:cubicBezTo>
                    <a:pt x="8083" y="37"/>
                    <a:pt x="7872" y="1"/>
                    <a:pt x="76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19"/>
            <p:cNvSpPr/>
            <p:nvPr/>
          </p:nvSpPr>
          <p:spPr>
            <a:xfrm>
              <a:off x="2664025" y="4040500"/>
              <a:ext cx="65225" cy="65025"/>
            </a:xfrm>
            <a:custGeom>
              <a:rect b="b" l="l" r="r" t="t"/>
              <a:pathLst>
                <a:path extrusionOk="0" h="2601" w="2609">
                  <a:moveTo>
                    <a:pt x="1309" y="1"/>
                  </a:moveTo>
                  <a:cubicBezTo>
                    <a:pt x="578" y="1"/>
                    <a:pt x="18" y="553"/>
                    <a:pt x="9" y="1283"/>
                  </a:cubicBezTo>
                  <a:cubicBezTo>
                    <a:pt x="1" y="2005"/>
                    <a:pt x="561" y="2591"/>
                    <a:pt x="1275" y="2600"/>
                  </a:cubicBezTo>
                  <a:cubicBezTo>
                    <a:pt x="1285" y="2600"/>
                    <a:pt x="1296" y="2600"/>
                    <a:pt x="1306" y="2600"/>
                  </a:cubicBezTo>
                  <a:cubicBezTo>
                    <a:pt x="2031" y="2600"/>
                    <a:pt x="2609" y="2020"/>
                    <a:pt x="2600" y="1292"/>
                  </a:cubicBezTo>
                  <a:cubicBezTo>
                    <a:pt x="2600" y="570"/>
                    <a:pt x="2031" y="9"/>
                    <a:pt x="130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19"/>
            <p:cNvSpPr/>
            <p:nvPr/>
          </p:nvSpPr>
          <p:spPr>
            <a:xfrm>
              <a:off x="1652725" y="4040500"/>
              <a:ext cx="65000" cy="65025"/>
            </a:xfrm>
            <a:custGeom>
              <a:rect b="b" l="l" r="r" t="t"/>
              <a:pathLst>
                <a:path extrusionOk="0" h="2601" w="2600">
                  <a:moveTo>
                    <a:pt x="1301" y="0"/>
                  </a:moveTo>
                  <a:cubicBezTo>
                    <a:pt x="561" y="0"/>
                    <a:pt x="0" y="564"/>
                    <a:pt x="0" y="1300"/>
                  </a:cubicBezTo>
                  <a:cubicBezTo>
                    <a:pt x="0" y="2022"/>
                    <a:pt x="561" y="2600"/>
                    <a:pt x="1283" y="2600"/>
                  </a:cubicBezTo>
                  <a:cubicBezTo>
                    <a:pt x="1288" y="2600"/>
                    <a:pt x="1293" y="2600"/>
                    <a:pt x="1299" y="2600"/>
                  </a:cubicBezTo>
                  <a:cubicBezTo>
                    <a:pt x="2005" y="2600"/>
                    <a:pt x="2583" y="2034"/>
                    <a:pt x="2591" y="1326"/>
                  </a:cubicBezTo>
                  <a:cubicBezTo>
                    <a:pt x="2600" y="595"/>
                    <a:pt x="2048" y="18"/>
                    <a:pt x="1334" y="1"/>
                  </a:cubicBezTo>
                  <a:cubicBezTo>
                    <a:pt x="1323" y="0"/>
                    <a:pt x="1312" y="0"/>
                    <a:pt x="13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19"/>
            <p:cNvSpPr/>
            <p:nvPr/>
          </p:nvSpPr>
          <p:spPr>
            <a:xfrm>
              <a:off x="2830525" y="4040500"/>
              <a:ext cx="65650" cy="65025"/>
            </a:xfrm>
            <a:custGeom>
              <a:rect b="b" l="l" r="r" t="t"/>
              <a:pathLst>
                <a:path extrusionOk="0" h="2601" w="2626">
                  <a:moveTo>
                    <a:pt x="1326" y="0"/>
                  </a:moveTo>
                  <a:cubicBezTo>
                    <a:pt x="603" y="0"/>
                    <a:pt x="35" y="533"/>
                    <a:pt x="18" y="1258"/>
                  </a:cubicBezTo>
                  <a:cubicBezTo>
                    <a:pt x="1" y="2005"/>
                    <a:pt x="570" y="2600"/>
                    <a:pt x="1300" y="2600"/>
                  </a:cubicBezTo>
                  <a:cubicBezTo>
                    <a:pt x="1306" y="2600"/>
                    <a:pt x="1311" y="2600"/>
                    <a:pt x="1316" y="2600"/>
                  </a:cubicBezTo>
                  <a:cubicBezTo>
                    <a:pt x="2022" y="2600"/>
                    <a:pt x="2600" y="2026"/>
                    <a:pt x="2617" y="1317"/>
                  </a:cubicBezTo>
                  <a:cubicBezTo>
                    <a:pt x="2626" y="604"/>
                    <a:pt x="2056" y="18"/>
                    <a:pt x="1343" y="1"/>
                  </a:cubicBezTo>
                  <a:cubicBezTo>
                    <a:pt x="1337" y="0"/>
                    <a:pt x="1331" y="0"/>
                    <a:pt x="13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19"/>
            <p:cNvSpPr/>
            <p:nvPr/>
          </p:nvSpPr>
          <p:spPr>
            <a:xfrm>
              <a:off x="1819000" y="3868700"/>
              <a:ext cx="65450" cy="65025"/>
            </a:xfrm>
            <a:custGeom>
              <a:rect b="b" l="l" r="r" t="t"/>
              <a:pathLst>
                <a:path extrusionOk="0" h="2601" w="2618">
                  <a:moveTo>
                    <a:pt x="1309" y="0"/>
                  </a:moveTo>
                  <a:cubicBezTo>
                    <a:pt x="561" y="9"/>
                    <a:pt x="1" y="586"/>
                    <a:pt x="18" y="1342"/>
                  </a:cubicBezTo>
                  <a:cubicBezTo>
                    <a:pt x="34" y="2054"/>
                    <a:pt x="595" y="2600"/>
                    <a:pt x="1302" y="2600"/>
                  </a:cubicBezTo>
                  <a:cubicBezTo>
                    <a:pt x="1313" y="2600"/>
                    <a:pt x="1324" y="2600"/>
                    <a:pt x="1334" y="2600"/>
                  </a:cubicBezTo>
                  <a:cubicBezTo>
                    <a:pt x="2048" y="2591"/>
                    <a:pt x="2617" y="2005"/>
                    <a:pt x="2617" y="1291"/>
                  </a:cubicBezTo>
                  <a:cubicBezTo>
                    <a:pt x="2609" y="569"/>
                    <a:pt x="2031" y="0"/>
                    <a:pt x="13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19"/>
            <p:cNvSpPr/>
            <p:nvPr/>
          </p:nvSpPr>
          <p:spPr>
            <a:xfrm>
              <a:off x="2156475" y="3868900"/>
              <a:ext cx="65200" cy="64800"/>
            </a:xfrm>
            <a:custGeom>
              <a:rect b="b" l="l" r="r" t="t"/>
              <a:pathLst>
                <a:path extrusionOk="0" h="2592" w="2608">
                  <a:moveTo>
                    <a:pt x="1311" y="0"/>
                  </a:moveTo>
                  <a:cubicBezTo>
                    <a:pt x="578" y="0"/>
                    <a:pt x="0" y="580"/>
                    <a:pt x="0" y="1300"/>
                  </a:cubicBezTo>
                  <a:cubicBezTo>
                    <a:pt x="0" y="2005"/>
                    <a:pt x="578" y="2592"/>
                    <a:pt x="1300" y="2592"/>
                  </a:cubicBezTo>
                  <a:cubicBezTo>
                    <a:pt x="1305" y="2592"/>
                    <a:pt x="1310" y="2592"/>
                    <a:pt x="1316" y="2592"/>
                  </a:cubicBezTo>
                  <a:cubicBezTo>
                    <a:pt x="2022" y="2592"/>
                    <a:pt x="2591" y="2034"/>
                    <a:pt x="2599" y="1317"/>
                  </a:cubicBezTo>
                  <a:cubicBezTo>
                    <a:pt x="2608" y="587"/>
                    <a:pt x="2056" y="9"/>
                    <a:pt x="1342" y="1"/>
                  </a:cubicBezTo>
                  <a:cubicBezTo>
                    <a:pt x="1332" y="0"/>
                    <a:pt x="1321" y="0"/>
                    <a:pt x="13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19"/>
            <p:cNvSpPr/>
            <p:nvPr/>
          </p:nvSpPr>
          <p:spPr>
            <a:xfrm>
              <a:off x="2830525" y="3868850"/>
              <a:ext cx="66300" cy="64900"/>
            </a:xfrm>
            <a:custGeom>
              <a:rect b="b" l="l" r="r" t="t"/>
              <a:pathLst>
                <a:path extrusionOk="0" h="2596" w="2652">
                  <a:moveTo>
                    <a:pt x="1312" y="0"/>
                  </a:moveTo>
                  <a:cubicBezTo>
                    <a:pt x="603" y="0"/>
                    <a:pt x="42" y="531"/>
                    <a:pt x="18" y="1251"/>
                  </a:cubicBezTo>
                  <a:cubicBezTo>
                    <a:pt x="1" y="1982"/>
                    <a:pt x="536" y="2568"/>
                    <a:pt x="1249" y="2594"/>
                  </a:cubicBezTo>
                  <a:cubicBezTo>
                    <a:pt x="1271" y="2595"/>
                    <a:pt x="1292" y="2595"/>
                    <a:pt x="1314" y="2595"/>
                  </a:cubicBezTo>
                  <a:cubicBezTo>
                    <a:pt x="2007" y="2595"/>
                    <a:pt x="2576" y="2063"/>
                    <a:pt x="2609" y="1370"/>
                  </a:cubicBezTo>
                  <a:cubicBezTo>
                    <a:pt x="2651" y="657"/>
                    <a:pt x="2107" y="37"/>
                    <a:pt x="1394" y="3"/>
                  </a:cubicBezTo>
                  <a:cubicBezTo>
                    <a:pt x="1366" y="1"/>
                    <a:pt x="1339" y="0"/>
                    <a:pt x="1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19"/>
            <p:cNvSpPr/>
            <p:nvPr/>
          </p:nvSpPr>
          <p:spPr>
            <a:xfrm>
              <a:off x="1819000" y="4040500"/>
              <a:ext cx="65450" cy="65025"/>
            </a:xfrm>
            <a:custGeom>
              <a:rect b="b" l="l" r="r" t="t"/>
              <a:pathLst>
                <a:path extrusionOk="0" h="2601" w="2618">
                  <a:moveTo>
                    <a:pt x="1299" y="0"/>
                  </a:moveTo>
                  <a:cubicBezTo>
                    <a:pt x="1288" y="0"/>
                    <a:pt x="1277" y="0"/>
                    <a:pt x="1266" y="1"/>
                  </a:cubicBezTo>
                  <a:cubicBezTo>
                    <a:pt x="544" y="18"/>
                    <a:pt x="1" y="595"/>
                    <a:pt x="18" y="1326"/>
                  </a:cubicBezTo>
                  <a:cubicBezTo>
                    <a:pt x="26" y="2042"/>
                    <a:pt x="604" y="2600"/>
                    <a:pt x="1310" y="2600"/>
                  </a:cubicBezTo>
                  <a:cubicBezTo>
                    <a:pt x="1315" y="2600"/>
                    <a:pt x="1321" y="2600"/>
                    <a:pt x="1326" y="2600"/>
                  </a:cubicBezTo>
                  <a:cubicBezTo>
                    <a:pt x="2039" y="2591"/>
                    <a:pt x="2617" y="2005"/>
                    <a:pt x="2617" y="1292"/>
                  </a:cubicBezTo>
                  <a:cubicBezTo>
                    <a:pt x="2609" y="563"/>
                    <a:pt x="2031" y="0"/>
                    <a:pt x="12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19"/>
            <p:cNvSpPr/>
            <p:nvPr/>
          </p:nvSpPr>
          <p:spPr>
            <a:xfrm>
              <a:off x="2156475" y="4040500"/>
              <a:ext cx="65200" cy="65025"/>
            </a:xfrm>
            <a:custGeom>
              <a:rect b="b" l="l" r="r" t="t"/>
              <a:pathLst>
                <a:path extrusionOk="0" h="2601" w="2608">
                  <a:moveTo>
                    <a:pt x="1311" y="0"/>
                  </a:moveTo>
                  <a:cubicBezTo>
                    <a:pt x="578" y="0"/>
                    <a:pt x="0" y="580"/>
                    <a:pt x="0" y="1300"/>
                  </a:cubicBezTo>
                  <a:cubicBezTo>
                    <a:pt x="0" y="2005"/>
                    <a:pt x="586" y="2600"/>
                    <a:pt x="1291" y="2600"/>
                  </a:cubicBezTo>
                  <a:cubicBezTo>
                    <a:pt x="1297" y="2600"/>
                    <a:pt x="1302" y="2600"/>
                    <a:pt x="1307" y="2600"/>
                  </a:cubicBezTo>
                  <a:cubicBezTo>
                    <a:pt x="2022" y="2600"/>
                    <a:pt x="2591" y="2034"/>
                    <a:pt x="2599" y="1326"/>
                  </a:cubicBezTo>
                  <a:cubicBezTo>
                    <a:pt x="2608" y="587"/>
                    <a:pt x="2064" y="18"/>
                    <a:pt x="1342" y="1"/>
                  </a:cubicBezTo>
                  <a:cubicBezTo>
                    <a:pt x="1332" y="0"/>
                    <a:pt x="1321" y="0"/>
                    <a:pt x="13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19"/>
            <p:cNvSpPr/>
            <p:nvPr/>
          </p:nvSpPr>
          <p:spPr>
            <a:xfrm>
              <a:off x="2326150" y="4040500"/>
              <a:ext cx="65850" cy="65025"/>
            </a:xfrm>
            <a:custGeom>
              <a:rect b="b" l="l" r="r" t="t"/>
              <a:pathLst>
                <a:path extrusionOk="0" h="2601" w="2634">
                  <a:moveTo>
                    <a:pt x="1315" y="0"/>
                  </a:moveTo>
                  <a:cubicBezTo>
                    <a:pt x="1304" y="0"/>
                    <a:pt x="1294" y="0"/>
                    <a:pt x="1283" y="1"/>
                  </a:cubicBezTo>
                  <a:cubicBezTo>
                    <a:pt x="561" y="18"/>
                    <a:pt x="0" y="612"/>
                    <a:pt x="17" y="1326"/>
                  </a:cubicBezTo>
                  <a:cubicBezTo>
                    <a:pt x="34" y="2029"/>
                    <a:pt x="612" y="2600"/>
                    <a:pt x="1312" y="2600"/>
                  </a:cubicBezTo>
                  <a:cubicBezTo>
                    <a:pt x="1322" y="2600"/>
                    <a:pt x="1332" y="2600"/>
                    <a:pt x="1343" y="2600"/>
                  </a:cubicBezTo>
                  <a:cubicBezTo>
                    <a:pt x="2048" y="2591"/>
                    <a:pt x="2634" y="1997"/>
                    <a:pt x="2625" y="1292"/>
                  </a:cubicBezTo>
                  <a:cubicBezTo>
                    <a:pt x="2625" y="572"/>
                    <a:pt x="2039" y="0"/>
                    <a:pt x="13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19"/>
            <p:cNvSpPr/>
            <p:nvPr/>
          </p:nvSpPr>
          <p:spPr>
            <a:xfrm>
              <a:off x="1652300" y="3868700"/>
              <a:ext cx="65425" cy="65025"/>
            </a:xfrm>
            <a:custGeom>
              <a:rect b="b" l="l" r="r" t="t"/>
              <a:pathLst>
                <a:path extrusionOk="0" h="2601" w="2617">
                  <a:moveTo>
                    <a:pt x="1308" y="0"/>
                  </a:moveTo>
                  <a:cubicBezTo>
                    <a:pt x="569" y="0"/>
                    <a:pt x="0" y="586"/>
                    <a:pt x="17" y="1342"/>
                  </a:cubicBezTo>
                  <a:cubicBezTo>
                    <a:pt x="34" y="2045"/>
                    <a:pt x="595" y="2600"/>
                    <a:pt x="1302" y="2600"/>
                  </a:cubicBezTo>
                  <a:cubicBezTo>
                    <a:pt x="1313" y="2600"/>
                    <a:pt x="1323" y="2600"/>
                    <a:pt x="1334" y="2600"/>
                  </a:cubicBezTo>
                  <a:cubicBezTo>
                    <a:pt x="2048" y="2591"/>
                    <a:pt x="2617" y="2013"/>
                    <a:pt x="2608" y="1291"/>
                  </a:cubicBezTo>
                  <a:cubicBezTo>
                    <a:pt x="2600" y="569"/>
                    <a:pt x="2031" y="9"/>
                    <a:pt x="13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19"/>
            <p:cNvSpPr/>
            <p:nvPr/>
          </p:nvSpPr>
          <p:spPr>
            <a:xfrm>
              <a:off x="2492650" y="3868700"/>
              <a:ext cx="65850" cy="65000"/>
            </a:xfrm>
            <a:custGeom>
              <a:rect b="b" l="l" r="r" t="t"/>
              <a:pathLst>
                <a:path extrusionOk="0" h="2600" w="2634">
                  <a:moveTo>
                    <a:pt x="1343" y="0"/>
                  </a:moveTo>
                  <a:cubicBezTo>
                    <a:pt x="621" y="0"/>
                    <a:pt x="43" y="561"/>
                    <a:pt x="26" y="1274"/>
                  </a:cubicBezTo>
                  <a:cubicBezTo>
                    <a:pt x="1" y="2000"/>
                    <a:pt x="595" y="2600"/>
                    <a:pt x="1327" y="2600"/>
                  </a:cubicBezTo>
                  <a:cubicBezTo>
                    <a:pt x="1332" y="2600"/>
                    <a:pt x="1337" y="2600"/>
                    <a:pt x="1343" y="2600"/>
                  </a:cubicBezTo>
                  <a:cubicBezTo>
                    <a:pt x="2056" y="2600"/>
                    <a:pt x="2634" y="2022"/>
                    <a:pt x="2634" y="1300"/>
                  </a:cubicBezTo>
                  <a:cubicBezTo>
                    <a:pt x="2634" y="586"/>
                    <a:pt x="2056" y="9"/>
                    <a:pt x="13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19"/>
            <p:cNvSpPr/>
            <p:nvPr/>
          </p:nvSpPr>
          <p:spPr>
            <a:xfrm>
              <a:off x="2664025" y="3868700"/>
              <a:ext cx="65025" cy="65000"/>
            </a:xfrm>
            <a:custGeom>
              <a:rect b="b" l="l" r="r" t="t"/>
              <a:pathLst>
                <a:path extrusionOk="0" h="2600" w="2601">
                  <a:moveTo>
                    <a:pt x="1309" y="0"/>
                  </a:moveTo>
                  <a:cubicBezTo>
                    <a:pt x="587" y="0"/>
                    <a:pt x="18" y="561"/>
                    <a:pt x="9" y="1283"/>
                  </a:cubicBezTo>
                  <a:cubicBezTo>
                    <a:pt x="1" y="2005"/>
                    <a:pt x="553" y="2591"/>
                    <a:pt x="1266" y="2600"/>
                  </a:cubicBezTo>
                  <a:cubicBezTo>
                    <a:pt x="1277" y="2600"/>
                    <a:pt x="1288" y="2600"/>
                    <a:pt x="1299" y="2600"/>
                  </a:cubicBezTo>
                  <a:cubicBezTo>
                    <a:pt x="2031" y="2600"/>
                    <a:pt x="2600" y="2028"/>
                    <a:pt x="2600" y="1300"/>
                  </a:cubicBezTo>
                  <a:cubicBezTo>
                    <a:pt x="2600" y="578"/>
                    <a:pt x="2031" y="9"/>
                    <a:pt x="13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19"/>
            <p:cNvSpPr/>
            <p:nvPr/>
          </p:nvSpPr>
          <p:spPr>
            <a:xfrm>
              <a:off x="2493075" y="4040500"/>
              <a:ext cx="65850" cy="65025"/>
            </a:xfrm>
            <a:custGeom>
              <a:rect b="b" l="l" r="r" t="t"/>
              <a:pathLst>
                <a:path extrusionOk="0" h="2601" w="2634">
                  <a:moveTo>
                    <a:pt x="1327" y="0"/>
                  </a:moveTo>
                  <a:cubicBezTo>
                    <a:pt x="595" y="0"/>
                    <a:pt x="9" y="572"/>
                    <a:pt x="9" y="1292"/>
                  </a:cubicBezTo>
                  <a:cubicBezTo>
                    <a:pt x="0" y="1997"/>
                    <a:pt x="587" y="2591"/>
                    <a:pt x="1292" y="2600"/>
                  </a:cubicBezTo>
                  <a:cubicBezTo>
                    <a:pt x="1302" y="2600"/>
                    <a:pt x="1312" y="2600"/>
                    <a:pt x="1322" y="2600"/>
                  </a:cubicBezTo>
                  <a:cubicBezTo>
                    <a:pt x="2022" y="2600"/>
                    <a:pt x="2600" y="2029"/>
                    <a:pt x="2617" y="1326"/>
                  </a:cubicBezTo>
                  <a:cubicBezTo>
                    <a:pt x="2634" y="612"/>
                    <a:pt x="2073" y="18"/>
                    <a:pt x="1360" y="1"/>
                  </a:cubicBezTo>
                  <a:cubicBezTo>
                    <a:pt x="1349" y="0"/>
                    <a:pt x="1338" y="0"/>
                    <a:pt x="13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19"/>
            <p:cNvSpPr/>
            <p:nvPr/>
          </p:nvSpPr>
          <p:spPr>
            <a:xfrm>
              <a:off x="1989550" y="3868900"/>
              <a:ext cx="65425" cy="64800"/>
            </a:xfrm>
            <a:custGeom>
              <a:rect b="b" l="l" r="r" t="t"/>
              <a:pathLst>
                <a:path extrusionOk="0" h="2592" w="2617">
                  <a:moveTo>
                    <a:pt x="1311" y="0"/>
                  </a:moveTo>
                  <a:cubicBezTo>
                    <a:pt x="586" y="0"/>
                    <a:pt x="0" y="580"/>
                    <a:pt x="9" y="1300"/>
                  </a:cubicBezTo>
                  <a:cubicBezTo>
                    <a:pt x="17" y="2014"/>
                    <a:pt x="595" y="2592"/>
                    <a:pt x="1308" y="2592"/>
                  </a:cubicBezTo>
                  <a:cubicBezTo>
                    <a:pt x="1314" y="2592"/>
                    <a:pt x="1319" y="2592"/>
                    <a:pt x="1324" y="2592"/>
                  </a:cubicBezTo>
                  <a:cubicBezTo>
                    <a:pt x="2039" y="2592"/>
                    <a:pt x="2600" y="2026"/>
                    <a:pt x="2608" y="1309"/>
                  </a:cubicBezTo>
                  <a:cubicBezTo>
                    <a:pt x="2617" y="587"/>
                    <a:pt x="2064" y="9"/>
                    <a:pt x="1342" y="1"/>
                  </a:cubicBezTo>
                  <a:cubicBezTo>
                    <a:pt x="1332" y="0"/>
                    <a:pt x="1321" y="0"/>
                    <a:pt x="13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19"/>
            <p:cNvSpPr/>
            <p:nvPr/>
          </p:nvSpPr>
          <p:spPr>
            <a:xfrm>
              <a:off x="1989325" y="4040500"/>
              <a:ext cx="65650" cy="65025"/>
            </a:xfrm>
            <a:custGeom>
              <a:rect b="b" l="l" r="r" t="t"/>
              <a:pathLst>
                <a:path extrusionOk="0" h="2601" w="2626">
                  <a:moveTo>
                    <a:pt x="1327" y="0"/>
                  </a:moveTo>
                  <a:cubicBezTo>
                    <a:pt x="595" y="0"/>
                    <a:pt x="1" y="592"/>
                    <a:pt x="18" y="1317"/>
                  </a:cubicBezTo>
                  <a:cubicBezTo>
                    <a:pt x="26" y="2017"/>
                    <a:pt x="612" y="2600"/>
                    <a:pt x="1319" y="2600"/>
                  </a:cubicBezTo>
                  <a:cubicBezTo>
                    <a:pt x="1324" y="2600"/>
                    <a:pt x="1329" y="2600"/>
                    <a:pt x="1334" y="2600"/>
                  </a:cubicBezTo>
                  <a:cubicBezTo>
                    <a:pt x="2048" y="2600"/>
                    <a:pt x="2617" y="2022"/>
                    <a:pt x="2617" y="1300"/>
                  </a:cubicBezTo>
                  <a:cubicBezTo>
                    <a:pt x="2626" y="578"/>
                    <a:pt x="2065" y="9"/>
                    <a:pt x="1343" y="1"/>
                  </a:cubicBezTo>
                  <a:cubicBezTo>
                    <a:pt x="1338" y="0"/>
                    <a:pt x="1332" y="0"/>
                    <a:pt x="13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19"/>
            <p:cNvSpPr/>
            <p:nvPr/>
          </p:nvSpPr>
          <p:spPr>
            <a:xfrm>
              <a:off x="2326350" y="3868900"/>
              <a:ext cx="65875" cy="64800"/>
            </a:xfrm>
            <a:custGeom>
              <a:rect b="b" l="l" r="r" t="t"/>
              <a:pathLst>
                <a:path extrusionOk="0" h="2592" w="2635">
                  <a:moveTo>
                    <a:pt x="1323" y="0"/>
                  </a:moveTo>
                  <a:cubicBezTo>
                    <a:pt x="1313" y="0"/>
                    <a:pt x="1302" y="0"/>
                    <a:pt x="1292" y="1"/>
                  </a:cubicBezTo>
                  <a:cubicBezTo>
                    <a:pt x="579" y="9"/>
                    <a:pt x="1" y="595"/>
                    <a:pt x="9" y="1309"/>
                  </a:cubicBezTo>
                  <a:cubicBezTo>
                    <a:pt x="18" y="2017"/>
                    <a:pt x="596" y="2592"/>
                    <a:pt x="1302" y="2592"/>
                  </a:cubicBezTo>
                  <a:cubicBezTo>
                    <a:pt x="1307" y="2592"/>
                    <a:pt x="1312" y="2592"/>
                    <a:pt x="1318" y="2592"/>
                  </a:cubicBezTo>
                  <a:cubicBezTo>
                    <a:pt x="2031" y="2592"/>
                    <a:pt x="2609" y="2014"/>
                    <a:pt x="2617" y="1309"/>
                  </a:cubicBezTo>
                  <a:cubicBezTo>
                    <a:pt x="2634" y="589"/>
                    <a:pt x="2048" y="0"/>
                    <a:pt x="13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84" name="Google Shape;484;p19"/>
          <p:cNvSpPr/>
          <p:nvPr/>
        </p:nvSpPr>
        <p:spPr>
          <a:xfrm>
            <a:off x="7254250" y="4527500"/>
            <a:ext cx="484800" cy="4848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5" name="Google Shape;485;p19"/>
          <p:cNvSpPr/>
          <p:nvPr/>
        </p:nvSpPr>
        <p:spPr>
          <a:xfrm>
            <a:off x="6385287" y="222850"/>
            <a:ext cx="647728" cy="633305"/>
          </a:xfrm>
          <a:custGeom>
            <a:rect b="b" l="l" r="r" t="t"/>
            <a:pathLst>
              <a:path extrusionOk="0" h="147366" w="150722">
                <a:moveTo>
                  <a:pt x="75347" y="13536"/>
                </a:moveTo>
                <a:cubicBezTo>
                  <a:pt x="87879" y="13536"/>
                  <a:pt x="100451" y="17795"/>
                  <a:pt x="110729" y="26435"/>
                </a:cubicBezTo>
                <a:cubicBezTo>
                  <a:pt x="134932" y="46775"/>
                  <a:pt x="137456" y="82477"/>
                  <a:pt x="116251" y="106001"/>
                </a:cubicBezTo>
                <a:cubicBezTo>
                  <a:pt x="105152" y="118322"/>
                  <a:pt x="90256" y="124199"/>
                  <a:pt x="75496" y="124199"/>
                </a:cubicBezTo>
                <a:cubicBezTo>
                  <a:pt x="62768" y="124199"/>
                  <a:pt x="50141" y="119829"/>
                  <a:pt x="40137" y="111452"/>
                </a:cubicBezTo>
                <a:cubicBezTo>
                  <a:pt x="40422" y="111256"/>
                  <a:pt x="40681" y="111131"/>
                  <a:pt x="40868" y="110944"/>
                </a:cubicBezTo>
                <a:cubicBezTo>
                  <a:pt x="46997" y="104815"/>
                  <a:pt x="53117" y="98686"/>
                  <a:pt x="59245" y="92558"/>
                </a:cubicBezTo>
                <a:cubicBezTo>
                  <a:pt x="60030" y="91772"/>
                  <a:pt x="60468" y="90889"/>
                  <a:pt x="60200" y="89756"/>
                </a:cubicBezTo>
                <a:cubicBezTo>
                  <a:pt x="59894" y="88420"/>
                  <a:pt x="58745" y="87620"/>
                  <a:pt x="57542" y="87620"/>
                </a:cubicBezTo>
                <a:cubicBezTo>
                  <a:pt x="56922" y="87620"/>
                  <a:pt x="56288" y="87832"/>
                  <a:pt x="55748" y="88293"/>
                </a:cubicBezTo>
                <a:cubicBezTo>
                  <a:pt x="55525" y="88481"/>
                  <a:pt x="55320" y="88704"/>
                  <a:pt x="55115" y="88909"/>
                </a:cubicBezTo>
                <a:cubicBezTo>
                  <a:pt x="49004" y="95029"/>
                  <a:pt x="42902" y="101140"/>
                  <a:pt x="36800" y="107259"/>
                </a:cubicBezTo>
                <a:cubicBezTo>
                  <a:pt x="36613" y="107447"/>
                  <a:pt x="36470" y="107696"/>
                  <a:pt x="36309" y="107911"/>
                </a:cubicBezTo>
                <a:cubicBezTo>
                  <a:pt x="17870" y="90060"/>
                  <a:pt x="13356" y="57953"/>
                  <a:pt x="32233" y="34330"/>
                </a:cubicBezTo>
                <a:cubicBezTo>
                  <a:pt x="43240" y="20555"/>
                  <a:pt x="59260" y="13536"/>
                  <a:pt x="75347" y="13536"/>
                </a:cubicBezTo>
                <a:close/>
                <a:moveTo>
                  <a:pt x="75319" y="1"/>
                </a:moveTo>
                <a:cubicBezTo>
                  <a:pt x="59499" y="1"/>
                  <a:pt x="43633" y="5476"/>
                  <a:pt x="30716" y="16586"/>
                </a:cubicBezTo>
                <a:cubicBezTo>
                  <a:pt x="16826" y="28532"/>
                  <a:pt x="8752" y="43742"/>
                  <a:pt x="6977" y="61994"/>
                </a:cubicBezTo>
                <a:cubicBezTo>
                  <a:pt x="4907" y="83431"/>
                  <a:pt x="11812" y="101871"/>
                  <a:pt x="26648" y="117554"/>
                </a:cubicBezTo>
                <a:cubicBezTo>
                  <a:pt x="26425" y="117733"/>
                  <a:pt x="26166" y="117902"/>
                  <a:pt x="25961" y="118107"/>
                </a:cubicBezTo>
                <a:cubicBezTo>
                  <a:pt x="17923" y="126145"/>
                  <a:pt x="9894" y="134192"/>
                  <a:pt x="1865" y="142230"/>
                </a:cubicBezTo>
                <a:cubicBezTo>
                  <a:pt x="1642" y="142462"/>
                  <a:pt x="1401" y="142685"/>
                  <a:pt x="1205" y="142934"/>
                </a:cubicBezTo>
                <a:cubicBezTo>
                  <a:pt x="1" y="144513"/>
                  <a:pt x="750" y="146735"/>
                  <a:pt x="2668" y="147261"/>
                </a:cubicBezTo>
                <a:cubicBezTo>
                  <a:pt x="2927" y="147333"/>
                  <a:pt x="3173" y="147366"/>
                  <a:pt x="3407" y="147366"/>
                </a:cubicBezTo>
                <a:cubicBezTo>
                  <a:pt x="4254" y="147366"/>
                  <a:pt x="4953" y="146930"/>
                  <a:pt x="5603" y="146280"/>
                </a:cubicBezTo>
                <a:cubicBezTo>
                  <a:pt x="13730" y="138135"/>
                  <a:pt x="21866" y="129990"/>
                  <a:pt x="29993" y="121836"/>
                </a:cubicBezTo>
                <a:cubicBezTo>
                  <a:pt x="30199" y="121631"/>
                  <a:pt x="30350" y="121363"/>
                  <a:pt x="30546" y="121096"/>
                </a:cubicBezTo>
                <a:cubicBezTo>
                  <a:pt x="43637" y="132340"/>
                  <a:pt x="59520" y="137739"/>
                  <a:pt x="75257" y="137739"/>
                </a:cubicBezTo>
                <a:cubicBezTo>
                  <a:pt x="94804" y="137739"/>
                  <a:pt x="114126" y="129411"/>
                  <a:pt x="127598" y="113611"/>
                </a:cubicBezTo>
                <a:cubicBezTo>
                  <a:pt x="150722" y="86482"/>
                  <a:pt x="149571" y="46008"/>
                  <a:pt x="124030" y="20315"/>
                </a:cubicBezTo>
                <a:cubicBezTo>
                  <a:pt x="110641" y="6847"/>
                  <a:pt x="93009" y="1"/>
                  <a:pt x="7531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7" name="Google Shape;487;p20"/>
          <p:cNvGrpSpPr/>
          <p:nvPr/>
        </p:nvGrpSpPr>
        <p:grpSpPr>
          <a:xfrm flipH="1" rot="10800000">
            <a:off x="5886395" y="3219328"/>
            <a:ext cx="3257447" cy="1924004"/>
            <a:chOff x="2353750" y="745575"/>
            <a:chExt cx="5027700" cy="2969600"/>
          </a:xfrm>
        </p:grpSpPr>
        <p:sp>
          <p:nvSpPr>
            <p:cNvPr id="488" name="Google Shape;488;p20"/>
            <p:cNvSpPr/>
            <p:nvPr/>
          </p:nvSpPr>
          <p:spPr>
            <a:xfrm>
              <a:off x="4804950" y="745575"/>
              <a:ext cx="2576500" cy="2969600"/>
            </a:xfrm>
            <a:custGeom>
              <a:rect b="b" l="l" r="r" t="t"/>
              <a:pathLst>
                <a:path extrusionOk="0" h="118784" w="103060">
                  <a:moveTo>
                    <a:pt x="97675" y="48149"/>
                  </a:moveTo>
                  <a:cubicBezTo>
                    <a:pt x="97686" y="48149"/>
                    <a:pt x="97697" y="48149"/>
                    <a:pt x="97708" y="48149"/>
                  </a:cubicBezTo>
                  <a:cubicBezTo>
                    <a:pt x="99654" y="48166"/>
                    <a:pt x="101149" y="49686"/>
                    <a:pt x="101132" y="51640"/>
                  </a:cubicBezTo>
                  <a:cubicBezTo>
                    <a:pt x="101123" y="53580"/>
                    <a:pt x="99611" y="55064"/>
                    <a:pt x="97665" y="55064"/>
                  </a:cubicBezTo>
                  <a:cubicBezTo>
                    <a:pt x="97660" y="55064"/>
                    <a:pt x="97654" y="55064"/>
                    <a:pt x="97649" y="55064"/>
                  </a:cubicBezTo>
                  <a:cubicBezTo>
                    <a:pt x="95703" y="55055"/>
                    <a:pt x="94200" y="53535"/>
                    <a:pt x="94217" y="51581"/>
                  </a:cubicBezTo>
                  <a:cubicBezTo>
                    <a:pt x="94225" y="49646"/>
                    <a:pt x="95737" y="48149"/>
                    <a:pt x="97675" y="48149"/>
                  </a:cubicBezTo>
                  <a:close/>
                  <a:moveTo>
                    <a:pt x="25723" y="0"/>
                  </a:moveTo>
                  <a:cubicBezTo>
                    <a:pt x="25468" y="297"/>
                    <a:pt x="25239" y="620"/>
                    <a:pt x="24967" y="900"/>
                  </a:cubicBezTo>
                  <a:cubicBezTo>
                    <a:pt x="19309" y="6567"/>
                    <a:pt x="13584" y="12165"/>
                    <a:pt x="8003" y="17899"/>
                  </a:cubicBezTo>
                  <a:cubicBezTo>
                    <a:pt x="2303" y="23743"/>
                    <a:pt x="0" y="30802"/>
                    <a:pt x="1207" y="38881"/>
                  </a:cubicBezTo>
                  <a:cubicBezTo>
                    <a:pt x="3037" y="51136"/>
                    <a:pt x="13630" y="59695"/>
                    <a:pt x="25408" y="59695"/>
                  </a:cubicBezTo>
                  <a:cubicBezTo>
                    <a:pt x="27517" y="59695"/>
                    <a:pt x="29664" y="59420"/>
                    <a:pt x="31805" y="58844"/>
                  </a:cubicBezTo>
                  <a:cubicBezTo>
                    <a:pt x="36104" y="57680"/>
                    <a:pt x="39799" y="55497"/>
                    <a:pt x="42942" y="52345"/>
                  </a:cubicBezTo>
                  <a:cubicBezTo>
                    <a:pt x="53883" y="41404"/>
                    <a:pt x="64833" y="30463"/>
                    <a:pt x="75783" y="19521"/>
                  </a:cubicBezTo>
                  <a:cubicBezTo>
                    <a:pt x="76114" y="19190"/>
                    <a:pt x="76429" y="18842"/>
                    <a:pt x="76802" y="18561"/>
                  </a:cubicBezTo>
                  <a:cubicBezTo>
                    <a:pt x="77511" y="18035"/>
                    <a:pt x="78260" y="17761"/>
                    <a:pt x="79042" y="17761"/>
                  </a:cubicBezTo>
                  <a:cubicBezTo>
                    <a:pt x="79535" y="17761"/>
                    <a:pt x="80041" y="17871"/>
                    <a:pt x="80557" y="18094"/>
                  </a:cubicBezTo>
                  <a:cubicBezTo>
                    <a:pt x="81882" y="18672"/>
                    <a:pt x="82647" y="19700"/>
                    <a:pt x="82808" y="21144"/>
                  </a:cubicBezTo>
                  <a:cubicBezTo>
                    <a:pt x="82953" y="22460"/>
                    <a:pt x="82452" y="23522"/>
                    <a:pt x="81517" y="24440"/>
                  </a:cubicBezTo>
                  <a:cubicBezTo>
                    <a:pt x="76599" y="29341"/>
                    <a:pt x="71697" y="34251"/>
                    <a:pt x="66787" y="39161"/>
                  </a:cubicBezTo>
                  <a:cubicBezTo>
                    <a:pt x="55234" y="50714"/>
                    <a:pt x="43664" y="62259"/>
                    <a:pt x="32119" y="73829"/>
                  </a:cubicBezTo>
                  <a:cubicBezTo>
                    <a:pt x="28373" y="77592"/>
                    <a:pt x="27099" y="82128"/>
                    <a:pt x="28356" y="87276"/>
                  </a:cubicBezTo>
                  <a:cubicBezTo>
                    <a:pt x="29859" y="93426"/>
                    <a:pt x="35523" y="97645"/>
                    <a:pt x="41710" y="97645"/>
                  </a:cubicBezTo>
                  <a:cubicBezTo>
                    <a:pt x="42377" y="97645"/>
                    <a:pt x="43049" y="97596"/>
                    <a:pt x="43723" y="97495"/>
                  </a:cubicBezTo>
                  <a:cubicBezTo>
                    <a:pt x="46858" y="97028"/>
                    <a:pt x="49508" y="95652"/>
                    <a:pt x="51743" y="93418"/>
                  </a:cubicBezTo>
                  <a:cubicBezTo>
                    <a:pt x="62964" y="82188"/>
                    <a:pt x="74195" y="70957"/>
                    <a:pt x="85425" y="59736"/>
                  </a:cubicBezTo>
                  <a:cubicBezTo>
                    <a:pt x="85680" y="59481"/>
                    <a:pt x="85934" y="59209"/>
                    <a:pt x="86206" y="58971"/>
                  </a:cubicBezTo>
                  <a:cubicBezTo>
                    <a:pt x="86992" y="58276"/>
                    <a:pt x="87961" y="57932"/>
                    <a:pt x="88923" y="57932"/>
                  </a:cubicBezTo>
                  <a:cubicBezTo>
                    <a:pt x="89937" y="57932"/>
                    <a:pt x="90943" y="58315"/>
                    <a:pt x="91719" y="59073"/>
                  </a:cubicBezTo>
                  <a:cubicBezTo>
                    <a:pt x="93240" y="60560"/>
                    <a:pt x="93350" y="62938"/>
                    <a:pt x="91957" y="64578"/>
                  </a:cubicBezTo>
                  <a:cubicBezTo>
                    <a:pt x="91677" y="64909"/>
                    <a:pt x="91354" y="65198"/>
                    <a:pt x="91057" y="65512"/>
                  </a:cubicBezTo>
                  <a:cubicBezTo>
                    <a:pt x="84541" y="72308"/>
                    <a:pt x="81746" y="80404"/>
                    <a:pt x="82808" y="89740"/>
                  </a:cubicBezTo>
                  <a:cubicBezTo>
                    <a:pt x="83564" y="96357"/>
                    <a:pt x="86410" y="102049"/>
                    <a:pt x="91108" y="106789"/>
                  </a:cubicBezTo>
                  <a:cubicBezTo>
                    <a:pt x="94735" y="110442"/>
                    <a:pt x="98388" y="114069"/>
                    <a:pt x="102024" y="117713"/>
                  </a:cubicBezTo>
                  <a:cubicBezTo>
                    <a:pt x="102372" y="118061"/>
                    <a:pt x="102712" y="118427"/>
                    <a:pt x="103060" y="118783"/>
                  </a:cubicBezTo>
                  <a:lnTo>
                    <a:pt x="103060" y="20328"/>
                  </a:lnTo>
                  <a:cubicBezTo>
                    <a:pt x="102763" y="20642"/>
                    <a:pt x="102482" y="20965"/>
                    <a:pt x="102177" y="21271"/>
                  </a:cubicBezTo>
                  <a:cubicBezTo>
                    <a:pt x="90700" y="32748"/>
                    <a:pt x="79215" y="44224"/>
                    <a:pt x="67738" y="55701"/>
                  </a:cubicBezTo>
                  <a:cubicBezTo>
                    <a:pt x="67475" y="55964"/>
                    <a:pt x="67237" y="56253"/>
                    <a:pt x="66923" y="56431"/>
                  </a:cubicBezTo>
                  <a:cubicBezTo>
                    <a:pt x="66849" y="56473"/>
                    <a:pt x="66748" y="56492"/>
                    <a:pt x="66641" y="56492"/>
                  </a:cubicBezTo>
                  <a:cubicBezTo>
                    <a:pt x="66489" y="56492"/>
                    <a:pt x="66324" y="56454"/>
                    <a:pt x="66209" y="56389"/>
                  </a:cubicBezTo>
                  <a:cubicBezTo>
                    <a:pt x="65912" y="56227"/>
                    <a:pt x="65870" y="55888"/>
                    <a:pt x="66065" y="55607"/>
                  </a:cubicBezTo>
                  <a:cubicBezTo>
                    <a:pt x="66269" y="55318"/>
                    <a:pt x="66541" y="55064"/>
                    <a:pt x="66795" y="54800"/>
                  </a:cubicBezTo>
                  <a:cubicBezTo>
                    <a:pt x="75715" y="45881"/>
                    <a:pt x="84643" y="36961"/>
                    <a:pt x="93563" y="28041"/>
                  </a:cubicBezTo>
                  <a:cubicBezTo>
                    <a:pt x="96731" y="24873"/>
                    <a:pt x="99891" y="21704"/>
                    <a:pt x="103060" y="18536"/>
                  </a:cubicBezTo>
                  <a:lnTo>
                    <a:pt x="103060" y="5377"/>
                  </a:lnTo>
                  <a:cubicBezTo>
                    <a:pt x="101208" y="7331"/>
                    <a:pt x="99416" y="9344"/>
                    <a:pt x="97479" y="11205"/>
                  </a:cubicBezTo>
                  <a:cubicBezTo>
                    <a:pt x="96011" y="12617"/>
                    <a:pt x="94126" y="13316"/>
                    <a:pt x="92230" y="13316"/>
                  </a:cubicBezTo>
                  <a:cubicBezTo>
                    <a:pt x="90363" y="13316"/>
                    <a:pt x="88484" y="12638"/>
                    <a:pt x="86979" y="11298"/>
                  </a:cubicBezTo>
                  <a:cubicBezTo>
                    <a:pt x="86283" y="10678"/>
                    <a:pt x="85629" y="10007"/>
                    <a:pt x="84966" y="9361"/>
                  </a:cubicBezTo>
                  <a:cubicBezTo>
                    <a:pt x="83106" y="7560"/>
                    <a:pt x="80879" y="6660"/>
                    <a:pt x="78653" y="6660"/>
                  </a:cubicBezTo>
                  <a:cubicBezTo>
                    <a:pt x="76385" y="6660"/>
                    <a:pt x="74118" y="7594"/>
                    <a:pt x="72241" y="9463"/>
                  </a:cubicBezTo>
                  <a:cubicBezTo>
                    <a:pt x="68265" y="13422"/>
                    <a:pt x="64298" y="17397"/>
                    <a:pt x="60339" y="21373"/>
                  </a:cubicBezTo>
                  <a:cubicBezTo>
                    <a:pt x="59660" y="22053"/>
                    <a:pt x="58912" y="22545"/>
                    <a:pt x="57910" y="22579"/>
                  </a:cubicBezTo>
                  <a:cubicBezTo>
                    <a:pt x="57872" y="22580"/>
                    <a:pt x="57834" y="22581"/>
                    <a:pt x="57796" y="22581"/>
                  </a:cubicBezTo>
                  <a:cubicBezTo>
                    <a:pt x="56459" y="22581"/>
                    <a:pt x="55438" y="21993"/>
                    <a:pt x="54826" y="20787"/>
                  </a:cubicBezTo>
                  <a:cubicBezTo>
                    <a:pt x="54181" y="19504"/>
                    <a:pt x="54359" y="18255"/>
                    <a:pt x="55285" y="17168"/>
                  </a:cubicBezTo>
                  <a:cubicBezTo>
                    <a:pt x="55829" y="16539"/>
                    <a:pt x="56449" y="15979"/>
                    <a:pt x="57035" y="15393"/>
                  </a:cubicBezTo>
                  <a:cubicBezTo>
                    <a:pt x="57969" y="14450"/>
                    <a:pt x="58912" y="13507"/>
                    <a:pt x="59847" y="12572"/>
                  </a:cubicBezTo>
                  <a:cubicBezTo>
                    <a:pt x="60263" y="12165"/>
                    <a:pt x="60569" y="11706"/>
                    <a:pt x="60603" y="11103"/>
                  </a:cubicBezTo>
                  <a:cubicBezTo>
                    <a:pt x="60645" y="10262"/>
                    <a:pt x="60314" y="9608"/>
                    <a:pt x="59583" y="9200"/>
                  </a:cubicBezTo>
                  <a:cubicBezTo>
                    <a:pt x="59249" y="9011"/>
                    <a:pt x="58907" y="8917"/>
                    <a:pt x="58567" y="8917"/>
                  </a:cubicBezTo>
                  <a:cubicBezTo>
                    <a:pt x="58175" y="8917"/>
                    <a:pt x="57786" y="9043"/>
                    <a:pt x="57417" y="9293"/>
                  </a:cubicBezTo>
                  <a:cubicBezTo>
                    <a:pt x="57120" y="9497"/>
                    <a:pt x="56873" y="9778"/>
                    <a:pt x="56619" y="10041"/>
                  </a:cubicBezTo>
                  <a:cubicBezTo>
                    <a:pt x="52346" y="14305"/>
                    <a:pt x="48064" y="18578"/>
                    <a:pt x="43800" y="22860"/>
                  </a:cubicBezTo>
                  <a:cubicBezTo>
                    <a:pt x="42579" y="24081"/>
                    <a:pt x="41149" y="24781"/>
                    <a:pt x="39417" y="24781"/>
                  </a:cubicBezTo>
                  <a:cubicBezTo>
                    <a:pt x="39366" y="24781"/>
                    <a:pt x="39315" y="24781"/>
                    <a:pt x="39264" y="24779"/>
                  </a:cubicBezTo>
                  <a:cubicBezTo>
                    <a:pt x="36851" y="24712"/>
                    <a:pt x="35050" y="23599"/>
                    <a:pt x="33971" y="21475"/>
                  </a:cubicBezTo>
                  <a:cubicBezTo>
                    <a:pt x="32867" y="19309"/>
                    <a:pt x="33105" y="17168"/>
                    <a:pt x="34507" y="15180"/>
                  </a:cubicBezTo>
                  <a:cubicBezTo>
                    <a:pt x="34787" y="14773"/>
                    <a:pt x="35152" y="14424"/>
                    <a:pt x="35500" y="14067"/>
                  </a:cubicBezTo>
                  <a:cubicBezTo>
                    <a:pt x="39884" y="9676"/>
                    <a:pt x="44276" y="5284"/>
                    <a:pt x="48667" y="892"/>
                  </a:cubicBezTo>
                  <a:cubicBezTo>
                    <a:pt x="48939" y="612"/>
                    <a:pt x="49186" y="297"/>
                    <a:pt x="494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20"/>
            <p:cNvSpPr/>
            <p:nvPr/>
          </p:nvSpPr>
          <p:spPr>
            <a:xfrm>
              <a:off x="2353750" y="745575"/>
              <a:ext cx="2715625" cy="1487300"/>
            </a:xfrm>
            <a:custGeom>
              <a:rect b="b" l="l" r="r" t="t"/>
              <a:pathLst>
                <a:path extrusionOk="0" h="59492" w="108625">
                  <a:moveTo>
                    <a:pt x="1" y="0"/>
                  </a:moveTo>
                  <a:cubicBezTo>
                    <a:pt x="3755" y="3755"/>
                    <a:pt x="7468" y="7560"/>
                    <a:pt x="11273" y="11264"/>
                  </a:cubicBezTo>
                  <a:cubicBezTo>
                    <a:pt x="14569" y="14458"/>
                    <a:pt x="18596" y="16183"/>
                    <a:pt x="23158" y="16472"/>
                  </a:cubicBezTo>
                  <a:cubicBezTo>
                    <a:pt x="23638" y="16503"/>
                    <a:pt x="24113" y="16518"/>
                    <a:pt x="24583" y="16518"/>
                  </a:cubicBezTo>
                  <a:cubicBezTo>
                    <a:pt x="29760" y="16518"/>
                    <a:pt x="34283" y="14632"/>
                    <a:pt x="38092" y="10924"/>
                  </a:cubicBezTo>
                  <a:cubicBezTo>
                    <a:pt x="39570" y="9489"/>
                    <a:pt x="41005" y="8019"/>
                    <a:pt x="42467" y="6567"/>
                  </a:cubicBezTo>
                  <a:cubicBezTo>
                    <a:pt x="43146" y="5887"/>
                    <a:pt x="43809" y="5173"/>
                    <a:pt x="44522" y="4536"/>
                  </a:cubicBezTo>
                  <a:cubicBezTo>
                    <a:pt x="45193" y="3941"/>
                    <a:pt x="45939" y="3633"/>
                    <a:pt x="46725" y="3633"/>
                  </a:cubicBezTo>
                  <a:cubicBezTo>
                    <a:pt x="47182" y="3633"/>
                    <a:pt x="47654" y="3737"/>
                    <a:pt x="48133" y="3950"/>
                  </a:cubicBezTo>
                  <a:cubicBezTo>
                    <a:pt x="49458" y="4536"/>
                    <a:pt x="50188" y="5581"/>
                    <a:pt x="50273" y="7051"/>
                  </a:cubicBezTo>
                  <a:cubicBezTo>
                    <a:pt x="50333" y="8232"/>
                    <a:pt x="49806" y="9140"/>
                    <a:pt x="48991" y="9956"/>
                  </a:cubicBezTo>
                  <a:cubicBezTo>
                    <a:pt x="42526" y="16404"/>
                    <a:pt x="36044" y="22843"/>
                    <a:pt x="29614" y="29324"/>
                  </a:cubicBezTo>
                  <a:cubicBezTo>
                    <a:pt x="25103" y="33894"/>
                    <a:pt x="23447" y="39391"/>
                    <a:pt x="24755" y="45677"/>
                  </a:cubicBezTo>
                  <a:cubicBezTo>
                    <a:pt x="26345" y="53326"/>
                    <a:pt x="33179" y="59491"/>
                    <a:pt x="41944" y="59491"/>
                  </a:cubicBezTo>
                  <a:cubicBezTo>
                    <a:pt x="42027" y="59491"/>
                    <a:pt x="42111" y="59491"/>
                    <a:pt x="42195" y="59489"/>
                  </a:cubicBezTo>
                  <a:cubicBezTo>
                    <a:pt x="46986" y="59421"/>
                    <a:pt x="51097" y="57612"/>
                    <a:pt x="54504" y="54214"/>
                  </a:cubicBezTo>
                  <a:cubicBezTo>
                    <a:pt x="72326" y="36392"/>
                    <a:pt x="90148" y="18570"/>
                    <a:pt x="107979" y="748"/>
                  </a:cubicBezTo>
                  <a:cubicBezTo>
                    <a:pt x="108208" y="510"/>
                    <a:pt x="108412" y="246"/>
                    <a:pt x="108625" y="0"/>
                  </a:cubicBezTo>
                  <a:lnTo>
                    <a:pt x="94676" y="0"/>
                  </a:lnTo>
                  <a:cubicBezTo>
                    <a:pt x="94430" y="272"/>
                    <a:pt x="94200" y="552"/>
                    <a:pt x="93937" y="807"/>
                  </a:cubicBezTo>
                  <a:cubicBezTo>
                    <a:pt x="86410" y="8342"/>
                    <a:pt x="78876" y="15877"/>
                    <a:pt x="71341" y="23403"/>
                  </a:cubicBezTo>
                  <a:cubicBezTo>
                    <a:pt x="71111" y="23641"/>
                    <a:pt x="70882" y="23921"/>
                    <a:pt x="70602" y="24057"/>
                  </a:cubicBezTo>
                  <a:cubicBezTo>
                    <a:pt x="70522" y="24095"/>
                    <a:pt x="70409" y="24114"/>
                    <a:pt x="70294" y="24114"/>
                  </a:cubicBezTo>
                  <a:cubicBezTo>
                    <a:pt x="70125" y="24114"/>
                    <a:pt x="69954" y="24074"/>
                    <a:pt x="69888" y="23998"/>
                  </a:cubicBezTo>
                  <a:cubicBezTo>
                    <a:pt x="69744" y="23811"/>
                    <a:pt x="69693" y="23429"/>
                    <a:pt x="69786" y="23208"/>
                  </a:cubicBezTo>
                  <a:cubicBezTo>
                    <a:pt x="69905" y="22919"/>
                    <a:pt x="70202" y="22707"/>
                    <a:pt x="70440" y="22469"/>
                  </a:cubicBezTo>
                  <a:cubicBezTo>
                    <a:pt x="77644" y="15265"/>
                    <a:pt x="84847" y="8062"/>
                    <a:pt x="92051" y="858"/>
                  </a:cubicBezTo>
                  <a:cubicBezTo>
                    <a:pt x="92331" y="578"/>
                    <a:pt x="92603" y="289"/>
                    <a:pt x="92875" y="0"/>
                  </a:cubicBezTo>
                  <a:lnTo>
                    <a:pt x="73150" y="0"/>
                  </a:lnTo>
                  <a:cubicBezTo>
                    <a:pt x="72938" y="255"/>
                    <a:pt x="72759" y="527"/>
                    <a:pt x="72530" y="756"/>
                  </a:cubicBezTo>
                  <a:cubicBezTo>
                    <a:pt x="62319" y="10967"/>
                    <a:pt x="52117" y="21178"/>
                    <a:pt x="41906" y="31380"/>
                  </a:cubicBezTo>
                  <a:cubicBezTo>
                    <a:pt x="41694" y="31592"/>
                    <a:pt x="41490" y="31813"/>
                    <a:pt x="41252" y="31983"/>
                  </a:cubicBezTo>
                  <a:cubicBezTo>
                    <a:pt x="41129" y="32071"/>
                    <a:pt x="41001" y="32116"/>
                    <a:pt x="40875" y="32116"/>
                  </a:cubicBezTo>
                  <a:cubicBezTo>
                    <a:pt x="40722" y="32116"/>
                    <a:pt x="40571" y="32050"/>
                    <a:pt x="40436" y="31915"/>
                  </a:cubicBezTo>
                  <a:cubicBezTo>
                    <a:pt x="40190" y="31660"/>
                    <a:pt x="40181" y="31371"/>
                    <a:pt x="40385" y="31108"/>
                  </a:cubicBezTo>
                  <a:cubicBezTo>
                    <a:pt x="40589" y="30845"/>
                    <a:pt x="40836" y="30615"/>
                    <a:pt x="41065" y="30378"/>
                  </a:cubicBezTo>
                  <a:cubicBezTo>
                    <a:pt x="50876" y="20575"/>
                    <a:pt x="60688" y="10763"/>
                    <a:pt x="70491" y="951"/>
                  </a:cubicBezTo>
                  <a:cubicBezTo>
                    <a:pt x="70797" y="654"/>
                    <a:pt x="71069" y="323"/>
                    <a:pt x="713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20"/>
            <p:cNvSpPr/>
            <p:nvPr/>
          </p:nvSpPr>
          <p:spPr>
            <a:xfrm>
              <a:off x="4505925" y="1853500"/>
              <a:ext cx="224925" cy="225575"/>
            </a:xfrm>
            <a:custGeom>
              <a:rect b="b" l="l" r="r" t="t"/>
              <a:pathLst>
                <a:path extrusionOk="0" h="9023" w="8997">
                  <a:moveTo>
                    <a:pt x="4498" y="1"/>
                  </a:moveTo>
                  <a:cubicBezTo>
                    <a:pt x="2048" y="1"/>
                    <a:pt x="26" y="2024"/>
                    <a:pt x="18" y="4486"/>
                  </a:cubicBezTo>
                  <a:cubicBezTo>
                    <a:pt x="1" y="6975"/>
                    <a:pt x="2005" y="9005"/>
                    <a:pt x="4477" y="9022"/>
                  </a:cubicBezTo>
                  <a:cubicBezTo>
                    <a:pt x="4493" y="9022"/>
                    <a:pt x="4508" y="9022"/>
                    <a:pt x="4523" y="9022"/>
                  </a:cubicBezTo>
                  <a:cubicBezTo>
                    <a:pt x="6958" y="9022"/>
                    <a:pt x="8971" y="7002"/>
                    <a:pt x="8988" y="4537"/>
                  </a:cubicBezTo>
                  <a:cubicBezTo>
                    <a:pt x="8997" y="2056"/>
                    <a:pt x="7000" y="26"/>
                    <a:pt x="4528" y="1"/>
                  </a:cubicBezTo>
                  <a:cubicBezTo>
                    <a:pt x="4518" y="1"/>
                    <a:pt x="4508" y="1"/>
                    <a:pt x="44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91" name="Google Shape;491;p20"/>
          <p:cNvGrpSpPr/>
          <p:nvPr/>
        </p:nvGrpSpPr>
        <p:grpSpPr>
          <a:xfrm>
            <a:off x="2" y="-2"/>
            <a:ext cx="1330222" cy="2429315"/>
            <a:chOff x="-1" y="-33740"/>
            <a:chExt cx="731454" cy="1335816"/>
          </a:xfrm>
        </p:grpSpPr>
        <p:sp>
          <p:nvSpPr>
            <p:cNvPr id="492" name="Google Shape;492;p20"/>
            <p:cNvSpPr/>
            <p:nvPr/>
          </p:nvSpPr>
          <p:spPr>
            <a:xfrm rot="-5400000">
              <a:off x="-302182" y="268441"/>
              <a:ext cx="1335816" cy="731454"/>
            </a:xfrm>
            <a:custGeom>
              <a:rect b="b" l="l" r="r" t="t"/>
              <a:pathLst>
                <a:path extrusionOk="0" h="59492" w="108625">
                  <a:moveTo>
                    <a:pt x="1" y="0"/>
                  </a:moveTo>
                  <a:cubicBezTo>
                    <a:pt x="3755" y="3755"/>
                    <a:pt x="7468" y="7560"/>
                    <a:pt x="11273" y="11264"/>
                  </a:cubicBezTo>
                  <a:cubicBezTo>
                    <a:pt x="14569" y="14458"/>
                    <a:pt x="18596" y="16183"/>
                    <a:pt x="23158" y="16472"/>
                  </a:cubicBezTo>
                  <a:cubicBezTo>
                    <a:pt x="23638" y="16503"/>
                    <a:pt x="24113" y="16518"/>
                    <a:pt x="24583" y="16518"/>
                  </a:cubicBezTo>
                  <a:cubicBezTo>
                    <a:pt x="29760" y="16518"/>
                    <a:pt x="34283" y="14632"/>
                    <a:pt x="38092" y="10924"/>
                  </a:cubicBezTo>
                  <a:cubicBezTo>
                    <a:pt x="39570" y="9489"/>
                    <a:pt x="41005" y="8019"/>
                    <a:pt x="42467" y="6567"/>
                  </a:cubicBezTo>
                  <a:cubicBezTo>
                    <a:pt x="43146" y="5887"/>
                    <a:pt x="43809" y="5173"/>
                    <a:pt x="44522" y="4536"/>
                  </a:cubicBezTo>
                  <a:cubicBezTo>
                    <a:pt x="45193" y="3941"/>
                    <a:pt x="45939" y="3633"/>
                    <a:pt x="46725" y="3633"/>
                  </a:cubicBezTo>
                  <a:cubicBezTo>
                    <a:pt x="47182" y="3633"/>
                    <a:pt x="47654" y="3737"/>
                    <a:pt x="48133" y="3950"/>
                  </a:cubicBezTo>
                  <a:cubicBezTo>
                    <a:pt x="49458" y="4536"/>
                    <a:pt x="50188" y="5581"/>
                    <a:pt x="50273" y="7051"/>
                  </a:cubicBezTo>
                  <a:cubicBezTo>
                    <a:pt x="50333" y="8232"/>
                    <a:pt x="49806" y="9140"/>
                    <a:pt x="48991" y="9956"/>
                  </a:cubicBezTo>
                  <a:cubicBezTo>
                    <a:pt x="42526" y="16404"/>
                    <a:pt x="36044" y="22843"/>
                    <a:pt x="29614" y="29324"/>
                  </a:cubicBezTo>
                  <a:cubicBezTo>
                    <a:pt x="25103" y="33894"/>
                    <a:pt x="23447" y="39391"/>
                    <a:pt x="24755" y="45677"/>
                  </a:cubicBezTo>
                  <a:cubicBezTo>
                    <a:pt x="26345" y="53326"/>
                    <a:pt x="33179" y="59491"/>
                    <a:pt x="41944" y="59491"/>
                  </a:cubicBezTo>
                  <a:cubicBezTo>
                    <a:pt x="42027" y="59491"/>
                    <a:pt x="42111" y="59491"/>
                    <a:pt x="42195" y="59489"/>
                  </a:cubicBezTo>
                  <a:cubicBezTo>
                    <a:pt x="46986" y="59421"/>
                    <a:pt x="51097" y="57612"/>
                    <a:pt x="54504" y="54214"/>
                  </a:cubicBezTo>
                  <a:cubicBezTo>
                    <a:pt x="72326" y="36392"/>
                    <a:pt x="90148" y="18570"/>
                    <a:pt x="107979" y="748"/>
                  </a:cubicBezTo>
                  <a:cubicBezTo>
                    <a:pt x="108208" y="510"/>
                    <a:pt x="108412" y="246"/>
                    <a:pt x="108625" y="0"/>
                  </a:cubicBezTo>
                  <a:lnTo>
                    <a:pt x="94676" y="0"/>
                  </a:lnTo>
                  <a:cubicBezTo>
                    <a:pt x="94430" y="272"/>
                    <a:pt x="94200" y="552"/>
                    <a:pt x="93937" y="807"/>
                  </a:cubicBezTo>
                  <a:cubicBezTo>
                    <a:pt x="86410" y="8342"/>
                    <a:pt x="78876" y="15877"/>
                    <a:pt x="71341" y="23403"/>
                  </a:cubicBezTo>
                  <a:cubicBezTo>
                    <a:pt x="71111" y="23641"/>
                    <a:pt x="70882" y="23921"/>
                    <a:pt x="70602" y="24057"/>
                  </a:cubicBezTo>
                  <a:cubicBezTo>
                    <a:pt x="70522" y="24095"/>
                    <a:pt x="70409" y="24114"/>
                    <a:pt x="70294" y="24114"/>
                  </a:cubicBezTo>
                  <a:cubicBezTo>
                    <a:pt x="70125" y="24114"/>
                    <a:pt x="69954" y="24074"/>
                    <a:pt x="69888" y="23998"/>
                  </a:cubicBezTo>
                  <a:cubicBezTo>
                    <a:pt x="69744" y="23811"/>
                    <a:pt x="69693" y="23429"/>
                    <a:pt x="69786" y="23208"/>
                  </a:cubicBezTo>
                  <a:cubicBezTo>
                    <a:pt x="69905" y="22919"/>
                    <a:pt x="70202" y="22707"/>
                    <a:pt x="70440" y="22469"/>
                  </a:cubicBezTo>
                  <a:cubicBezTo>
                    <a:pt x="77644" y="15265"/>
                    <a:pt x="84847" y="8062"/>
                    <a:pt x="92051" y="858"/>
                  </a:cubicBezTo>
                  <a:cubicBezTo>
                    <a:pt x="92331" y="578"/>
                    <a:pt x="92603" y="289"/>
                    <a:pt x="92875" y="0"/>
                  </a:cubicBezTo>
                  <a:lnTo>
                    <a:pt x="73150" y="0"/>
                  </a:lnTo>
                  <a:cubicBezTo>
                    <a:pt x="72938" y="255"/>
                    <a:pt x="72759" y="527"/>
                    <a:pt x="72530" y="756"/>
                  </a:cubicBezTo>
                  <a:cubicBezTo>
                    <a:pt x="62319" y="10967"/>
                    <a:pt x="52117" y="21178"/>
                    <a:pt x="41906" y="31380"/>
                  </a:cubicBezTo>
                  <a:cubicBezTo>
                    <a:pt x="41694" y="31592"/>
                    <a:pt x="41490" y="31813"/>
                    <a:pt x="41252" y="31983"/>
                  </a:cubicBezTo>
                  <a:cubicBezTo>
                    <a:pt x="41129" y="32071"/>
                    <a:pt x="41001" y="32116"/>
                    <a:pt x="40875" y="32116"/>
                  </a:cubicBezTo>
                  <a:cubicBezTo>
                    <a:pt x="40722" y="32116"/>
                    <a:pt x="40571" y="32050"/>
                    <a:pt x="40436" y="31915"/>
                  </a:cubicBezTo>
                  <a:cubicBezTo>
                    <a:pt x="40190" y="31660"/>
                    <a:pt x="40181" y="31371"/>
                    <a:pt x="40385" y="31108"/>
                  </a:cubicBezTo>
                  <a:cubicBezTo>
                    <a:pt x="40589" y="30845"/>
                    <a:pt x="40836" y="30615"/>
                    <a:pt x="41065" y="30378"/>
                  </a:cubicBezTo>
                  <a:cubicBezTo>
                    <a:pt x="50876" y="20575"/>
                    <a:pt x="60688" y="10763"/>
                    <a:pt x="70491" y="951"/>
                  </a:cubicBezTo>
                  <a:cubicBezTo>
                    <a:pt x="70797" y="654"/>
                    <a:pt x="71069" y="323"/>
                    <a:pt x="7134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20"/>
            <p:cNvSpPr/>
            <p:nvPr/>
          </p:nvSpPr>
          <p:spPr>
            <a:xfrm rot="-5400000">
              <a:off x="302369" y="1088834"/>
              <a:ext cx="126723" cy="127089"/>
            </a:xfrm>
            <a:custGeom>
              <a:rect b="b" l="l" r="r" t="t"/>
              <a:pathLst>
                <a:path extrusionOk="0" h="9023" w="8997">
                  <a:moveTo>
                    <a:pt x="4498" y="1"/>
                  </a:moveTo>
                  <a:cubicBezTo>
                    <a:pt x="2048" y="1"/>
                    <a:pt x="26" y="2024"/>
                    <a:pt x="18" y="4486"/>
                  </a:cubicBezTo>
                  <a:cubicBezTo>
                    <a:pt x="1" y="6975"/>
                    <a:pt x="2005" y="9005"/>
                    <a:pt x="4477" y="9022"/>
                  </a:cubicBezTo>
                  <a:cubicBezTo>
                    <a:pt x="4493" y="9022"/>
                    <a:pt x="4508" y="9022"/>
                    <a:pt x="4523" y="9022"/>
                  </a:cubicBezTo>
                  <a:cubicBezTo>
                    <a:pt x="6958" y="9022"/>
                    <a:pt x="8971" y="7002"/>
                    <a:pt x="8988" y="4537"/>
                  </a:cubicBezTo>
                  <a:cubicBezTo>
                    <a:pt x="8997" y="2056"/>
                    <a:pt x="7000" y="26"/>
                    <a:pt x="4528" y="1"/>
                  </a:cubicBezTo>
                  <a:cubicBezTo>
                    <a:pt x="4518" y="1"/>
                    <a:pt x="4508" y="1"/>
                    <a:pt x="44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4" name="Google Shape;494;p2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95" name="Google Shape;495;p20"/>
          <p:cNvSpPr txBox="1"/>
          <p:nvPr>
            <p:ph idx="1" type="subTitle"/>
          </p:nvPr>
        </p:nvSpPr>
        <p:spPr>
          <a:xfrm>
            <a:off x="4752674" y="2530801"/>
            <a:ext cx="2505600" cy="126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6" name="Google Shape;496;p20"/>
          <p:cNvSpPr txBox="1"/>
          <p:nvPr>
            <p:ph idx="2" type="subTitle"/>
          </p:nvPr>
        </p:nvSpPr>
        <p:spPr>
          <a:xfrm>
            <a:off x="720000" y="2530801"/>
            <a:ext cx="2505600" cy="126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20"/>
          <p:cNvSpPr txBox="1"/>
          <p:nvPr>
            <p:ph idx="3" type="subTitle"/>
          </p:nvPr>
        </p:nvSpPr>
        <p:spPr>
          <a:xfrm>
            <a:off x="720000" y="2043175"/>
            <a:ext cx="25056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98" name="Google Shape;498;p20"/>
          <p:cNvSpPr txBox="1"/>
          <p:nvPr>
            <p:ph idx="4" type="subTitle"/>
          </p:nvPr>
        </p:nvSpPr>
        <p:spPr>
          <a:xfrm>
            <a:off x="4752675" y="2043175"/>
            <a:ext cx="25056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499" name="Google Shape;499;p20"/>
          <p:cNvGrpSpPr/>
          <p:nvPr/>
        </p:nvGrpSpPr>
        <p:grpSpPr>
          <a:xfrm rot="5400000">
            <a:off x="3265525" y="5302050"/>
            <a:ext cx="1633375" cy="237275"/>
            <a:chOff x="1263450" y="3868700"/>
            <a:chExt cx="1633375" cy="237275"/>
          </a:xfrm>
        </p:grpSpPr>
        <p:sp>
          <p:nvSpPr>
            <p:cNvPr id="500" name="Google Shape;500;p20"/>
            <p:cNvSpPr/>
            <p:nvPr/>
          </p:nvSpPr>
          <p:spPr>
            <a:xfrm>
              <a:off x="1263450" y="3871050"/>
              <a:ext cx="249125" cy="234925"/>
            </a:xfrm>
            <a:custGeom>
              <a:rect b="b" l="l" r="r" t="t"/>
              <a:pathLst>
                <a:path extrusionOk="0" h="9397" w="9965">
                  <a:moveTo>
                    <a:pt x="7668" y="1"/>
                  </a:moveTo>
                  <a:cubicBezTo>
                    <a:pt x="7208" y="1"/>
                    <a:pt x="6784" y="184"/>
                    <a:pt x="6414" y="543"/>
                  </a:cubicBezTo>
                  <a:cubicBezTo>
                    <a:pt x="5913" y="1036"/>
                    <a:pt x="5428" y="1563"/>
                    <a:pt x="4927" y="2089"/>
                  </a:cubicBezTo>
                  <a:cubicBezTo>
                    <a:pt x="4409" y="1563"/>
                    <a:pt x="3959" y="1112"/>
                    <a:pt x="3517" y="671"/>
                  </a:cubicBezTo>
                  <a:cubicBezTo>
                    <a:pt x="3074" y="232"/>
                    <a:pt x="2547" y="11"/>
                    <a:pt x="2035" y="11"/>
                  </a:cubicBezTo>
                  <a:cubicBezTo>
                    <a:pt x="1574" y="11"/>
                    <a:pt x="1127" y="190"/>
                    <a:pt x="765" y="552"/>
                  </a:cubicBezTo>
                  <a:cubicBezTo>
                    <a:pt x="0" y="1308"/>
                    <a:pt x="34" y="2472"/>
                    <a:pt x="867" y="3296"/>
                  </a:cubicBezTo>
                  <a:cubicBezTo>
                    <a:pt x="1325" y="3754"/>
                    <a:pt x="1801" y="4179"/>
                    <a:pt x="2353" y="4697"/>
                  </a:cubicBezTo>
                  <a:cubicBezTo>
                    <a:pt x="1801" y="5215"/>
                    <a:pt x="1317" y="5649"/>
                    <a:pt x="867" y="6099"/>
                  </a:cubicBezTo>
                  <a:cubicBezTo>
                    <a:pt x="34" y="6931"/>
                    <a:pt x="0" y="8095"/>
                    <a:pt x="765" y="8851"/>
                  </a:cubicBezTo>
                  <a:cubicBezTo>
                    <a:pt x="1126" y="9212"/>
                    <a:pt x="1572" y="9392"/>
                    <a:pt x="2031" y="9392"/>
                  </a:cubicBezTo>
                  <a:cubicBezTo>
                    <a:pt x="2544" y="9392"/>
                    <a:pt x="3073" y="9168"/>
                    <a:pt x="3517" y="8724"/>
                  </a:cubicBezTo>
                  <a:cubicBezTo>
                    <a:pt x="3967" y="8274"/>
                    <a:pt x="4401" y="7806"/>
                    <a:pt x="4919" y="7271"/>
                  </a:cubicBezTo>
                  <a:cubicBezTo>
                    <a:pt x="5174" y="7569"/>
                    <a:pt x="5360" y="7806"/>
                    <a:pt x="5564" y="8019"/>
                  </a:cubicBezTo>
                  <a:cubicBezTo>
                    <a:pt x="6487" y="8946"/>
                    <a:pt x="7219" y="9397"/>
                    <a:pt x="7863" y="9397"/>
                  </a:cubicBezTo>
                  <a:cubicBezTo>
                    <a:pt x="8274" y="9397"/>
                    <a:pt x="8649" y="9212"/>
                    <a:pt x="9013" y="8851"/>
                  </a:cubicBezTo>
                  <a:cubicBezTo>
                    <a:pt x="9965" y="7908"/>
                    <a:pt x="9735" y="6906"/>
                    <a:pt x="8223" y="5394"/>
                  </a:cubicBezTo>
                  <a:cubicBezTo>
                    <a:pt x="8002" y="5173"/>
                    <a:pt x="7773" y="4969"/>
                    <a:pt x="7450" y="4672"/>
                  </a:cubicBezTo>
                  <a:cubicBezTo>
                    <a:pt x="8011" y="4154"/>
                    <a:pt x="8512" y="3703"/>
                    <a:pt x="8996" y="3228"/>
                  </a:cubicBezTo>
                  <a:cubicBezTo>
                    <a:pt x="9446" y="2777"/>
                    <a:pt x="9659" y="2225"/>
                    <a:pt x="9548" y="1597"/>
                  </a:cubicBezTo>
                  <a:cubicBezTo>
                    <a:pt x="9421" y="866"/>
                    <a:pt x="9005" y="348"/>
                    <a:pt x="8300" y="110"/>
                  </a:cubicBezTo>
                  <a:cubicBezTo>
                    <a:pt x="8083" y="37"/>
                    <a:pt x="7872" y="1"/>
                    <a:pt x="76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20"/>
            <p:cNvSpPr/>
            <p:nvPr/>
          </p:nvSpPr>
          <p:spPr>
            <a:xfrm>
              <a:off x="2664025" y="4040500"/>
              <a:ext cx="65225" cy="65025"/>
            </a:xfrm>
            <a:custGeom>
              <a:rect b="b" l="l" r="r" t="t"/>
              <a:pathLst>
                <a:path extrusionOk="0" h="2601" w="2609">
                  <a:moveTo>
                    <a:pt x="1309" y="1"/>
                  </a:moveTo>
                  <a:cubicBezTo>
                    <a:pt x="578" y="1"/>
                    <a:pt x="18" y="553"/>
                    <a:pt x="9" y="1283"/>
                  </a:cubicBezTo>
                  <a:cubicBezTo>
                    <a:pt x="1" y="2005"/>
                    <a:pt x="561" y="2591"/>
                    <a:pt x="1275" y="2600"/>
                  </a:cubicBezTo>
                  <a:cubicBezTo>
                    <a:pt x="1285" y="2600"/>
                    <a:pt x="1296" y="2600"/>
                    <a:pt x="1306" y="2600"/>
                  </a:cubicBezTo>
                  <a:cubicBezTo>
                    <a:pt x="2031" y="2600"/>
                    <a:pt x="2609" y="2020"/>
                    <a:pt x="2600" y="1292"/>
                  </a:cubicBezTo>
                  <a:cubicBezTo>
                    <a:pt x="2600" y="570"/>
                    <a:pt x="2031" y="9"/>
                    <a:pt x="130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20"/>
            <p:cNvSpPr/>
            <p:nvPr/>
          </p:nvSpPr>
          <p:spPr>
            <a:xfrm>
              <a:off x="1652725" y="4040500"/>
              <a:ext cx="65000" cy="65025"/>
            </a:xfrm>
            <a:custGeom>
              <a:rect b="b" l="l" r="r" t="t"/>
              <a:pathLst>
                <a:path extrusionOk="0" h="2601" w="2600">
                  <a:moveTo>
                    <a:pt x="1301" y="0"/>
                  </a:moveTo>
                  <a:cubicBezTo>
                    <a:pt x="561" y="0"/>
                    <a:pt x="0" y="564"/>
                    <a:pt x="0" y="1300"/>
                  </a:cubicBezTo>
                  <a:cubicBezTo>
                    <a:pt x="0" y="2022"/>
                    <a:pt x="561" y="2600"/>
                    <a:pt x="1283" y="2600"/>
                  </a:cubicBezTo>
                  <a:cubicBezTo>
                    <a:pt x="1288" y="2600"/>
                    <a:pt x="1293" y="2600"/>
                    <a:pt x="1299" y="2600"/>
                  </a:cubicBezTo>
                  <a:cubicBezTo>
                    <a:pt x="2005" y="2600"/>
                    <a:pt x="2583" y="2034"/>
                    <a:pt x="2591" y="1326"/>
                  </a:cubicBezTo>
                  <a:cubicBezTo>
                    <a:pt x="2600" y="595"/>
                    <a:pt x="2048" y="18"/>
                    <a:pt x="1334" y="1"/>
                  </a:cubicBezTo>
                  <a:cubicBezTo>
                    <a:pt x="1323" y="0"/>
                    <a:pt x="1312" y="0"/>
                    <a:pt x="13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20"/>
            <p:cNvSpPr/>
            <p:nvPr/>
          </p:nvSpPr>
          <p:spPr>
            <a:xfrm>
              <a:off x="2830525" y="4040500"/>
              <a:ext cx="65650" cy="65025"/>
            </a:xfrm>
            <a:custGeom>
              <a:rect b="b" l="l" r="r" t="t"/>
              <a:pathLst>
                <a:path extrusionOk="0" h="2601" w="2626">
                  <a:moveTo>
                    <a:pt x="1326" y="0"/>
                  </a:moveTo>
                  <a:cubicBezTo>
                    <a:pt x="603" y="0"/>
                    <a:pt x="35" y="533"/>
                    <a:pt x="18" y="1258"/>
                  </a:cubicBezTo>
                  <a:cubicBezTo>
                    <a:pt x="1" y="2005"/>
                    <a:pt x="570" y="2600"/>
                    <a:pt x="1300" y="2600"/>
                  </a:cubicBezTo>
                  <a:cubicBezTo>
                    <a:pt x="1306" y="2600"/>
                    <a:pt x="1311" y="2600"/>
                    <a:pt x="1316" y="2600"/>
                  </a:cubicBezTo>
                  <a:cubicBezTo>
                    <a:pt x="2022" y="2600"/>
                    <a:pt x="2600" y="2026"/>
                    <a:pt x="2617" y="1317"/>
                  </a:cubicBezTo>
                  <a:cubicBezTo>
                    <a:pt x="2626" y="604"/>
                    <a:pt x="2056" y="18"/>
                    <a:pt x="1343" y="1"/>
                  </a:cubicBezTo>
                  <a:cubicBezTo>
                    <a:pt x="1337" y="0"/>
                    <a:pt x="1331" y="0"/>
                    <a:pt x="13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20"/>
            <p:cNvSpPr/>
            <p:nvPr/>
          </p:nvSpPr>
          <p:spPr>
            <a:xfrm>
              <a:off x="1819000" y="3868700"/>
              <a:ext cx="65450" cy="65025"/>
            </a:xfrm>
            <a:custGeom>
              <a:rect b="b" l="l" r="r" t="t"/>
              <a:pathLst>
                <a:path extrusionOk="0" h="2601" w="2618">
                  <a:moveTo>
                    <a:pt x="1309" y="0"/>
                  </a:moveTo>
                  <a:cubicBezTo>
                    <a:pt x="561" y="9"/>
                    <a:pt x="1" y="586"/>
                    <a:pt x="18" y="1342"/>
                  </a:cubicBezTo>
                  <a:cubicBezTo>
                    <a:pt x="34" y="2054"/>
                    <a:pt x="595" y="2600"/>
                    <a:pt x="1302" y="2600"/>
                  </a:cubicBezTo>
                  <a:cubicBezTo>
                    <a:pt x="1313" y="2600"/>
                    <a:pt x="1324" y="2600"/>
                    <a:pt x="1334" y="2600"/>
                  </a:cubicBezTo>
                  <a:cubicBezTo>
                    <a:pt x="2048" y="2591"/>
                    <a:pt x="2617" y="2005"/>
                    <a:pt x="2617" y="1291"/>
                  </a:cubicBezTo>
                  <a:cubicBezTo>
                    <a:pt x="2609" y="569"/>
                    <a:pt x="2031" y="0"/>
                    <a:pt x="13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20"/>
            <p:cNvSpPr/>
            <p:nvPr/>
          </p:nvSpPr>
          <p:spPr>
            <a:xfrm>
              <a:off x="2156475" y="3868900"/>
              <a:ext cx="65200" cy="64800"/>
            </a:xfrm>
            <a:custGeom>
              <a:rect b="b" l="l" r="r" t="t"/>
              <a:pathLst>
                <a:path extrusionOk="0" h="2592" w="2608">
                  <a:moveTo>
                    <a:pt x="1311" y="0"/>
                  </a:moveTo>
                  <a:cubicBezTo>
                    <a:pt x="578" y="0"/>
                    <a:pt x="0" y="580"/>
                    <a:pt x="0" y="1300"/>
                  </a:cubicBezTo>
                  <a:cubicBezTo>
                    <a:pt x="0" y="2005"/>
                    <a:pt x="578" y="2592"/>
                    <a:pt x="1300" y="2592"/>
                  </a:cubicBezTo>
                  <a:cubicBezTo>
                    <a:pt x="1305" y="2592"/>
                    <a:pt x="1310" y="2592"/>
                    <a:pt x="1316" y="2592"/>
                  </a:cubicBezTo>
                  <a:cubicBezTo>
                    <a:pt x="2022" y="2592"/>
                    <a:pt x="2591" y="2034"/>
                    <a:pt x="2599" y="1317"/>
                  </a:cubicBezTo>
                  <a:cubicBezTo>
                    <a:pt x="2608" y="587"/>
                    <a:pt x="2056" y="9"/>
                    <a:pt x="1342" y="1"/>
                  </a:cubicBezTo>
                  <a:cubicBezTo>
                    <a:pt x="1332" y="0"/>
                    <a:pt x="1321" y="0"/>
                    <a:pt x="13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20"/>
            <p:cNvSpPr/>
            <p:nvPr/>
          </p:nvSpPr>
          <p:spPr>
            <a:xfrm>
              <a:off x="2830525" y="3868850"/>
              <a:ext cx="66300" cy="64900"/>
            </a:xfrm>
            <a:custGeom>
              <a:rect b="b" l="l" r="r" t="t"/>
              <a:pathLst>
                <a:path extrusionOk="0" h="2596" w="2652">
                  <a:moveTo>
                    <a:pt x="1312" y="0"/>
                  </a:moveTo>
                  <a:cubicBezTo>
                    <a:pt x="603" y="0"/>
                    <a:pt x="42" y="531"/>
                    <a:pt x="18" y="1251"/>
                  </a:cubicBezTo>
                  <a:cubicBezTo>
                    <a:pt x="1" y="1982"/>
                    <a:pt x="536" y="2568"/>
                    <a:pt x="1249" y="2594"/>
                  </a:cubicBezTo>
                  <a:cubicBezTo>
                    <a:pt x="1271" y="2595"/>
                    <a:pt x="1292" y="2595"/>
                    <a:pt x="1314" y="2595"/>
                  </a:cubicBezTo>
                  <a:cubicBezTo>
                    <a:pt x="2007" y="2595"/>
                    <a:pt x="2576" y="2063"/>
                    <a:pt x="2609" y="1370"/>
                  </a:cubicBezTo>
                  <a:cubicBezTo>
                    <a:pt x="2651" y="657"/>
                    <a:pt x="2107" y="37"/>
                    <a:pt x="1394" y="3"/>
                  </a:cubicBezTo>
                  <a:cubicBezTo>
                    <a:pt x="1366" y="1"/>
                    <a:pt x="1339" y="0"/>
                    <a:pt x="1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20"/>
            <p:cNvSpPr/>
            <p:nvPr/>
          </p:nvSpPr>
          <p:spPr>
            <a:xfrm>
              <a:off x="1819000" y="4040500"/>
              <a:ext cx="65450" cy="65025"/>
            </a:xfrm>
            <a:custGeom>
              <a:rect b="b" l="l" r="r" t="t"/>
              <a:pathLst>
                <a:path extrusionOk="0" h="2601" w="2618">
                  <a:moveTo>
                    <a:pt x="1299" y="0"/>
                  </a:moveTo>
                  <a:cubicBezTo>
                    <a:pt x="1288" y="0"/>
                    <a:pt x="1277" y="0"/>
                    <a:pt x="1266" y="1"/>
                  </a:cubicBezTo>
                  <a:cubicBezTo>
                    <a:pt x="544" y="18"/>
                    <a:pt x="1" y="595"/>
                    <a:pt x="18" y="1326"/>
                  </a:cubicBezTo>
                  <a:cubicBezTo>
                    <a:pt x="26" y="2042"/>
                    <a:pt x="604" y="2600"/>
                    <a:pt x="1310" y="2600"/>
                  </a:cubicBezTo>
                  <a:cubicBezTo>
                    <a:pt x="1315" y="2600"/>
                    <a:pt x="1321" y="2600"/>
                    <a:pt x="1326" y="2600"/>
                  </a:cubicBezTo>
                  <a:cubicBezTo>
                    <a:pt x="2039" y="2591"/>
                    <a:pt x="2617" y="2005"/>
                    <a:pt x="2617" y="1292"/>
                  </a:cubicBezTo>
                  <a:cubicBezTo>
                    <a:pt x="2609" y="563"/>
                    <a:pt x="2031" y="0"/>
                    <a:pt x="12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20"/>
            <p:cNvSpPr/>
            <p:nvPr/>
          </p:nvSpPr>
          <p:spPr>
            <a:xfrm>
              <a:off x="2156475" y="4040500"/>
              <a:ext cx="65200" cy="65025"/>
            </a:xfrm>
            <a:custGeom>
              <a:rect b="b" l="l" r="r" t="t"/>
              <a:pathLst>
                <a:path extrusionOk="0" h="2601" w="2608">
                  <a:moveTo>
                    <a:pt x="1311" y="0"/>
                  </a:moveTo>
                  <a:cubicBezTo>
                    <a:pt x="578" y="0"/>
                    <a:pt x="0" y="580"/>
                    <a:pt x="0" y="1300"/>
                  </a:cubicBezTo>
                  <a:cubicBezTo>
                    <a:pt x="0" y="2005"/>
                    <a:pt x="586" y="2600"/>
                    <a:pt x="1291" y="2600"/>
                  </a:cubicBezTo>
                  <a:cubicBezTo>
                    <a:pt x="1297" y="2600"/>
                    <a:pt x="1302" y="2600"/>
                    <a:pt x="1307" y="2600"/>
                  </a:cubicBezTo>
                  <a:cubicBezTo>
                    <a:pt x="2022" y="2600"/>
                    <a:pt x="2591" y="2034"/>
                    <a:pt x="2599" y="1326"/>
                  </a:cubicBezTo>
                  <a:cubicBezTo>
                    <a:pt x="2608" y="587"/>
                    <a:pt x="2064" y="18"/>
                    <a:pt x="1342" y="1"/>
                  </a:cubicBezTo>
                  <a:cubicBezTo>
                    <a:pt x="1332" y="0"/>
                    <a:pt x="1321" y="0"/>
                    <a:pt x="13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20"/>
            <p:cNvSpPr/>
            <p:nvPr/>
          </p:nvSpPr>
          <p:spPr>
            <a:xfrm>
              <a:off x="2326150" y="4040500"/>
              <a:ext cx="65850" cy="65025"/>
            </a:xfrm>
            <a:custGeom>
              <a:rect b="b" l="l" r="r" t="t"/>
              <a:pathLst>
                <a:path extrusionOk="0" h="2601" w="2634">
                  <a:moveTo>
                    <a:pt x="1315" y="0"/>
                  </a:moveTo>
                  <a:cubicBezTo>
                    <a:pt x="1304" y="0"/>
                    <a:pt x="1294" y="0"/>
                    <a:pt x="1283" y="1"/>
                  </a:cubicBezTo>
                  <a:cubicBezTo>
                    <a:pt x="561" y="18"/>
                    <a:pt x="0" y="612"/>
                    <a:pt x="17" y="1326"/>
                  </a:cubicBezTo>
                  <a:cubicBezTo>
                    <a:pt x="34" y="2029"/>
                    <a:pt x="612" y="2600"/>
                    <a:pt x="1312" y="2600"/>
                  </a:cubicBezTo>
                  <a:cubicBezTo>
                    <a:pt x="1322" y="2600"/>
                    <a:pt x="1332" y="2600"/>
                    <a:pt x="1343" y="2600"/>
                  </a:cubicBezTo>
                  <a:cubicBezTo>
                    <a:pt x="2048" y="2591"/>
                    <a:pt x="2634" y="1997"/>
                    <a:pt x="2625" y="1292"/>
                  </a:cubicBezTo>
                  <a:cubicBezTo>
                    <a:pt x="2625" y="572"/>
                    <a:pt x="2039" y="0"/>
                    <a:pt x="13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20"/>
            <p:cNvSpPr/>
            <p:nvPr/>
          </p:nvSpPr>
          <p:spPr>
            <a:xfrm>
              <a:off x="1652300" y="3868700"/>
              <a:ext cx="65425" cy="65025"/>
            </a:xfrm>
            <a:custGeom>
              <a:rect b="b" l="l" r="r" t="t"/>
              <a:pathLst>
                <a:path extrusionOk="0" h="2601" w="2617">
                  <a:moveTo>
                    <a:pt x="1308" y="0"/>
                  </a:moveTo>
                  <a:cubicBezTo>
                    <a:pt x="569" y="0"/>
                    <a:pt x="0" y="586"/>
                    <a:pt x="17" y="1342"/>
                  </a:cubicBezTo>
                  <a:cubicBezTo>
                    <a:pt x="34" y="2045"/>
                    <a:pt x="595" y="2600"/>
                    <a:pt x="1302" y="2600"/>
                  </a:cubicBezTo>
                  <a:cubicBezTo>
                    <a:pt x="1313" y="2600"/>
                    <a:pt x="1323" y="2600"/>
                    <a:pt x="1334" y="2600"/>
                  </a:cubicBezTo>
                  <a:cubicBezTo>
                    <a:pt x="2048" y="2591"/>
                    <a:pt x="2617" y="2013"/>
                    <a:pt x="2608" y="1291"/>
                  </a:cubicBezTo>
                  <a:cubicBezTo>
                    <a:pt x="2600" y="569"/>
                    <a:pt x="2031" y="9"/>
                    <a:pt x="13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20"/>
            <p:cNvSpPr/>
            <p:nvPr/>
          </p:nvSpPr>
          <p:spPr>
            <a:xfrm>
              <a:off x="2492650" y="3868700"/>
              <a:ext cx="65850" cy="65000"/>
            </a:xfrm>
            <a:custGeom>
              <a:rect b="b" l="l" r="r" t="t"/>
              <a:pathLst>
                <a:path extrusionOk="0" h="2600" w="2634">
                  <a:moveTo>
                    <a:pt x="1343" y="0"/>
                  </a:moveTo>
                  <a:cubicBezTo>
                    <a:pt x="621" y="0"/>
                    <a:pt x="43" y="561"/>
                    <a:pt x="26" y="1274"/>
                  </a:cubicBezTo>
                  <a:cubicBezTo>
                    <a:pt x="1" y="2000"/>
                    <a:pt x="595" y="2600"/>
                    <a:pt x="1327" y="2600"/>
                  </a:cubicBezTo>
                  <a:cubicBezTo>
                    <a:pt x="1332" y="2600"/>
                    <a:pt x="1337" y="2600"/>
                    <a:pt x="1343" y="2600"/>
                  </a:cubicBezTo>
                  <a:cubicBezTo>
                    <a:pt x="2056" y="2600"/>
                    <a:pt x="2634" y="2022"/>
                    <a:pt x="2634" y="1300"/>
                  </a:cubicBezTo>
                  <a:cubicBezTo>
                    <a:pt x="2634" y="586"/>
                    <a:pt x="2056" y="9"/>
                    <a:pt x="13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20"/>
            <p:cNvSpPr/>
            <p:nvPr/>
          </p:nvSpPr>
          <p:spPr>
            <a:xfrm>
              <a:off x="2664025" y="3868700"/>
              <a:ext cx="65025" cy="65000"/>
            </a:xfrm>
            <a:custGeom>
              <a:rect b="b" l="l" r="r" t="t"/>
              <a:pathLst>
                <a:path extrusionOk="0" h="2600" w="2601">
                  <a:moveTo>
                    <a:pt x="1309" y="0"/>
                  </a:moveTo>
                  <a:cubicBezTo>
                    <a:pt x="587" y="0"/>
                    <a:pt x="18" y="561"/>
                    <a:pt x="9" y="1283"/>
                  </a:cubicBezTo>
                  <a:cubicBezTo>
                    <a:pt x="1" y="2005"/>
                    <a:pt x="553" y="2591"/>
                    <a:pt x="1266" y="2600"/>
                  </a:cubicBezTo>
                  <a:cubicBezTo>
                    <a:pt x="1277" y="2600"/>
                    <a:pt x="1288" y="2600"/>
                    <a:pt x="1299" y="2600"/>
                  </a:cubicBezTo>
                  <a:cubicBezTo>
                    <a:pt x="2031" y="2600"/>
                    <a:pt x="2600" y="2028"/>
                    <a:pt x="2600" y="1300"/>
                  </a:cubicBezTo>
                  <a:cubicBezTo>
                    <a:pt x="2600" y="578"/>
                    <a:pt x="2031" y="9"/>
                    <a:pt x="13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20"/>
            <p:cNvSpPr/>
            <p:nvPr/>
          </p:nvSpPr>
          <p:spPr>
            <a:xfrm>
              <a:off x="2493075" y="4040500"/>
              <a:ext cx="65850" cy="65025"/>
            </a:xfrm>
            <a:custGeom>
              <a:rect b="b" l="l" r="r" t="t"/>
              <a:pathLst>
                <a:path extrusionOk="0" h="2601" w="2634">
                  <a:moveTo>
                    <a:pt x="1327" y="0"/>
                  </a:moveTo>
                  <a:cubicBezTo>
                    <a:pt x="595" y="0"/>
                    <a:pt x="9" y="572"/>
                    <a:pt x="9" y="1292"/>
                  </a:cubicBezTo>
                  <a:cubicBezTo>
                    <a:pt x="0" y="1997"/>
                    <a:pt x="587" y="2591"/>
                    <a:pt x="1292" y="2600"/>
                  </a:cubicBezTo>
                  <a:cubicBezTo>
                    <a:pt x="1302" y="2600"/>
                    <a:pt x="1312" y="2600"/>
                    <a:pt x="1322" y="2600"/>
                  </a:cubicBezTo>
                  <a:cubicBezTo>
                    <a:pt x="2022" y="2600"/>
                    <a:pt x="2600" y="2029"/>
                    <a:pt x="2617" y="1326"/>
                  </a:cubicBezTo>
                  <a:cubicBezTo>
                    <a:pt x="2634" y="612"/>
                    <a:pt x="2073" y="18"/>
                    <a:pt x="1360" y="1"/>
                  </a:cubicBezTo>
                  <a:cubicBezTo>
                    <a:pt x="1349" y="0"/>
                    <a:pt x="1338" y="0"/>
                    <a:pt x="13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20"/>
            <p:cNvSpPr/>
            <p:nvPr/>
          </p:nvSpPr>
          <p:spPr>
            <a:xfrm>
              <a:off x="1989550" y="3868900"/>
              <a:ext cx="65425" cy="64800"/>
            </a:xfrm>
            <a:custGeom>
              <a:rect b="b" l="l" r="r" t="t"/>
              <a:pathLst>
                <a:path extrusionOk="0" h="2592" w="2617">
                  <a:moveTo>
                    <a:pt x="1311" y="0"/>
                  </a:moveTo>
                  <a:cubicBezTo>
                    <a:pt x="586" y="0"/>
                    <a:pt x="0" y="580"/>
                    <a:pt x="9" y="1300"/>
                  </a:cubicBezTo>
                  <a:cubicBezTo>
                    <a:pt x="17" y="2014"/>
                    <a:pt x="595" y="2592"/>
                    <a:pt x="1308" y="2592"/>
                  </a:cubicBezTo>
                  <a:cubicBezTo>
                    <a:pt x="1314" y="2592"/>
                    <a:pt x="1319" y="2592"/>
                    <a:pt x="1324" y="2592"/>
                  </a:cubicBezTo>
                  <a:cubicBezTo>
                    <a:pt x="2039" y="2592"/>
                    <a:pt x="2600" y="2026"/>
                    <a:pt x="2608" y="1309"/>
                  </a:cubicBezTo>
                  <a:cubicBezTo>
                    <a:pt x="2617" y="587"/>
                    <a:pt x="2064" y="9"/>
                    <a:pt x="1342" y="1"/>
                  </a:cubicBezTo>
                  <a:cubicBezTo>
                    <a:pt x="1332" y="0"/>
                    <a:pt x="1321" y="0"/>
                    <a:pt x="13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20"/>
            <p:cNvSpPr/>
            <p:nvPr/>
          </p:nvSpPr>
          <p:spPr>
            <a:xfrm>
              <a:off x="1989325" y="4040500"/>
              <a:ext cx="65650" cy="65025"/>
            </a:xfrm>
            <a:custGeom>
              <a:rect b="b" l="l" r="r" t="t"/>
              <a:pathLst>
                <a:path extrusionOk="0" h="2601" w="2626">
                  <a:moveTo>
                    <a:pt x="1327" y="0"/>
                  </a:moveTo>
                  <a:cubicBezTo>
                    <a:pt x="595" y="0"/>
                    <a:pt x="1" y="592"/>
                    <a:pt x="18" y="1317"/>
                  </a:cubicBezTo>
                  <a:cubicBezTo>
                    <a:pt x="26" y="2017"/>
                    <a:pt x="612" y="2600"/>
                    <a:pt x="1319" y="2600"/>
                  </a:cubicBezTo>
                  <a:cubicBezTo>
                    <a:pt x="1324" y="2600"/>
                    <a:pt x="1329" y="2600"/>
                    <a:pt x="1334" y="2600"/>
                  </a:cubicBezTo>
                  <a:cubicBezTo>
                    <a:pt x="2048" y="2600"/>
                    <a:pt x="2617" y="2022"/>
                    <a:pt x="2617" y="1300"/>
                  </a:cubicBezTo>
                  <a:cubicBezTo>
                    <a:pt x="2626" y="578"/>
                    <a:pt x="2065" y="9"/>
                    <a:pt x="1343" y="1"/>
                  </a:cubicBezTo>
                  <a:cubicBezTo>
                    <a:pt x="1338" y="0"/>
                    <a:pt x="1332" y="0"/>
                    <a:pt x="13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20"/>
            <p:cNvSpPr/>
            <p:nvPr/>
          </p:nvSpPr>
          <p:spPr>
            <a:xfrm>
              <a:off x="2326350" y="3868900"/>
              <a:ext cx="65875" cy="64800"/>
            </a:xfrm>
            <a:custGeom>
              <a:rect b="b" l="l" r="r" t="t"/>
              <a:pathLst>
                <a:path extrusionOk="0" h="2592" w="2635">
                  <a:moveTo>
                    <a:pt x="1323" y="0"/>
                  </a:moveTo>
                  <a:cubicBezTo>
                    <a:pt x="1313" y="0"/>
                    <a:pt x="1302" y="0"/>
                    <a:pt x="1292" y="1"/>
                  </a:cubicBezTo>
                  <a:cubicBezTo>
                    <a:pt x="579" y="9"/>
                    <a:pt x="1" y="595"/>
                    <a:pt x="9" y="1309"/>
                  </a:cubicBezTo>
                  <a:cubicBezTo>
                    <a:pt x="18" y="2017"/>
                    <a:pt x="596" y="2592"/>
                    <a:pt x="1302" y="2592"/>
                  </a:cubicBezTo>
                  <a:cubicBezTo>
                    <a:pt x="1307" y="2592"/>
                    <a:pt x="1312" y="2592"/>
                    <a:pt x="1318" y="2592"/>
                  </a:cubicBezTo>
                  <a:cubicBezTo>
                    <a:pt x="2031" y="2592"/>
                    <a:pt x="2609" y="2014"/>
                    <a:pt x="2617" y="1309"/>
                  </a:cubicBezTo>
                  <a:cubicBezTo>
                    <a:pt x="2634" y="589"/>
                    <a:pt x="2048" y="0"/>
                    <a:pt x="13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17" name="Google Shape;517;p20"/>
          <p:cNvSpPr/>
          <p:nvPr/>
        </p:nvSpPr>
        <p:spPr>
          <a:xfrm>
            <a:off x="228425" y="169075"/>
            <a:ext cx="484800" cy="484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8" name="Google Shape;518;p20"/>
          <p:cNvSpPr/>
          <p:nvPr/>
        </p:nvSpPr>
        <p:spPr>
          <a:xfrm>
            <a:off x="8235850" y="353875"/>
            <a:ext cx="484800" cy="4848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9" name="Google Shape;519;p20"/>
          <p:cNvSpPr/>
          <p:nvPr/>
        </p:nvSpPr>
        <p:spPr>
          <a:xfrm rot="-5400000">
            <a:off x="7824460" y="2512002"/>
            <a:ext cx="461963" cy="451677"/>
          </a:xfrm>
          <a:custGeom>
            <a:rect b="b" l="l" r="r" t="t"/>
            <a:pathLst>
              <a:path extrusionOk="0" h="147366" w="150722">
                <a:moveTo>
                  <a:pt x="75347" y="13536"/>
                </a:moveTo>
                <a:cubicBezTo>
                  <a:pt x="87879" y="13536"/>
                  <a:pt x="100451" y="17795"/>
                  <a:pt x="110729" y="26435"/>
                </a:cubicBezTo>
                <a:cubicBezTo>
                  <a:pt x="134932" y="46775"/>
                  <a:pt x="137456" y="82477"/>
                  <a:pt x="116251" y="106001"/>
                </a:cubicBezTo>
                <a:cubicBezTo>
                  <a:pt x="105152" y="118322"/>
                  <a:pt x="90256" y="124199"/>
                  <a:pt x="75496" y="124199"/>
                </a:cubicBezTo>
                <a:cubicBezTo>
                  <a:pt x="62768" y="124199"/>
                  <a:pt x="50141" y="119829"/>
                  <a:pt x="40137" y="111452"/>
                </a:cubicBezTo>
                <a:cubicBezTo>
                  <a:pt x="40422" y="111256"/>
                  <a:pt x="40681" y="111131"/>
                  <a:pt x="40868" y="110944"/>
                </a:cubicBezTo>
                <a:cubicBezTo>
                  <a:pt x="46997" y="104815"/>
                  <a:pt x="53117" y="98686"/>
                  <a:pt x="59245" y="92558"/>
                </a:cubicBezTo>
                <a:cubicBezTo>
                  <a:pt x="60030" y="91772"/>
                  <a:pt x="60468" y="90889"/>
                  <a:pt x="60200" y="89756"/>
                </a:cubicBezTo>
                <a:cubicBezTo>
                  <a:pt x="59894" y="88420"/>
                  <a:pt x="58745" y="87620"/>
                  <a:pt x="57542" y="87620"/>
                </a:cubicBezTo>
                <a:cubicBezTo>
                  <a:pt x="56922" y="87620"/>
                  <a:pt x="56288" y="87832"/>
                  <a:pt x="55748" y="88293"/>
                </a:cubicBezTo>
                <a:cubicBezTo>
                  <a:pt x="55525" y="88481"/>
                  <a:pt x="55320" y="88704"/>
                  <a:pt x="55115" y="88909"/>
                </a:cubicBezTo>
                <a:cubicBezTo>
                  <a:pt x="49004" y="95029"/>
                  <a:pt x="42902" y="101140"/>
                  <a:pt x="36800" y="107259"/>
                </a:cubicBezTo>
                <a:cubicBezTo>
                  <a:pt x="36613" y="107447"/>
                  <a:pt x="36470" y="107696"/>
                  <a:pt x="36309" y="107911"/>
                </a:cubicBezTo>
                <a:cubicBezTo>
                  <a:pt x="17870" y="90060"/>
                  <a:pt x="13356" y="57953"/>
                  <a:pt x="32233" y="34330"/>
                </a:cubicBezTo>
                <a:cubicBezTo>
                  <a:pt x="43240" y="20555"/>
                  <a:pt x="59260" y="13536"/>
                  <a:pt x="75347" y="13536"/>
                </a:cubicBezTo>
                <a:close/>
                <a:moveTo>
                  <a:pt x="75319" y="1"/>
                </a:moveTo>
                <a:cubicBezTo>
                  <a:pt x="59499" y="1"/>
                  <a:pt x="43633" y="5476"/>
                  <a:pt x="30716" y="16586"/>
                </a:cubicBezTo>
                <a:cubicBezTo>
                  <a:pt x="16826" y="28532"/>
                  <a:pt x="8752" y="43742"/>
                  <a:pt x="6977" y="61994"/>
                </a:cubicBezTo>
                <a:cubicBezTo>
                  <a:pt x="4907" y="83431"/>
                  <a:pt x="11812" y="101871"/>
                  <a:pt x="26648" y="117554"/>
                </a:cubicBezTo>
                <a:cubicBezTo>
                  <a:pt x="26425" y="117733"/>
                  <a:pt x="26166" y="117902"/>
                  <a:pt x="25961" y="118107"/>
                </a:cubicBezTo>
                <a:cubicBezTo>
                  <a:pt x="17923" y="126145"/>
                  <a:pt x="9894" y="134192"/>
                  <a:pt x="1865" y="142230"/>
                </a:cubicBezTo>
                <a:cubicBezTo>
                  <a:pt x="1642" y="142462"/>
                  <a:pt x="1401" y="142685"/>
                  <a:pt x="1205" y="142934"/>
                </a:cubicBezTo>
                <a:cubicBezTo>
                  <a:pt x="1" y="144513"/>
                  <a:pt x="750" y="146735"/>
                  <a:pt x="2668" y="147261"/>
                </a:cubicBezTo>
                <a:cubicBezTo>
                  <a:pt x="2927" y="147333"/>
                  <a:pt x="3173" y="147366"/>
                  <a:pt x="3407" y="147366"/>
                </a:cubicBezTo>
                <a:cubicBezTo>
                  <a:pt x="4254" y="147366"/>
                  <a:pt x="4953" y="146930"/>
                  <a:pt x="5603" y="146280"/>
                </a:cubicBezTo>
                <a:cubicBezTo>
                  <a:pt x="13730" y="138135"/>
                  <a:pt x="21866" y="129990"/>
                  <a:pt x="29993" y="121836"/>
                </a:cubicBezTo>
                <a:cubicBezTo>
                  <a:pt x="30199" y="121631"/>
                  <a:pt x="30350" y="121363"/>
                  <a:pt x="30546" y="121096"/>
                </a:cubicBezTo>
                <a:cubicBezTo>
                  <a:pt x="43637" y="132340"/>
                  <a:pt x="59520" y="137739"/>
                  <a:pt x="75257" y="137739"/>
                </a:cubicBezTo>
                <a:cubicBezTo>
                  <a:pt x="94804" y="137739"/>
                  <a:pt x="114126" y="129411"/>
                  <a:pt x="127598" y="113611"/>
                </a:cubicBezTo>
                <a:cubicBezTo>
                  <a:pt x="150722" y="86482"/>
                  <a:pt x="149571" y="46008"/>
                  <a:pt x="124030" y="20315"/>
                </a:cubicBezTo>
                <a:cubicBezTo>
                  <a:pt x="110641" y="6847"/>
                  <a:pt x="93009" y="1"/>
                  <a:pt x="7531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oogle Shape;41;p3"/>
          <p:cNvGrpSpPr/>
          <p:nvPr/>
        </p:nvGrpSpPr>
        <p:grpSpPr>
          <a:xfrm>
            <a:off x="2" y="-2"/>
            <a:ext cx="1330222" cy="2429315"/>
            <a:chOff x="-1" y="-33740"/>
            <a:chExt cx="731454" cy="1335816"/>
          </a:xfrm>
        </p:grpSpPr>
        <p:sp>
          <p:nvSpPr>
            <p:cNvPr id="42" name="Google Shape;42;p3"/>
            <p:cNvSpPr/>
            <p:nvPr/>
          </p:nvSpPr>
          <p:spPr>
            <a:xfrm rot="-5400000">
              <a:off x="-302182" y="268441"/>
              <a:ext cx="1335816" cy="731454"/>
            </a:xfrm>
            <a:custGeom>
              <a:rect b="b" l="l" r="r" t="t"/>
              <a:pathLst>
                <a:path extrusionOk="0" h="59492" w="108625">
                  <a:moveTo>
                    <a:pt x="1" y="0"/>
                  </a:moveTo>
                  <a:cubicBezTo>
                    <a:pt x="3755" y="3755"/>
                    <a:pt x="7468" y="7560"/>
                    <a:pt x="11273" y="11264"/>
                  </a:cubicBezTo>
                  <a:cubicBezTo>
                    <a:pt x="14569" y="14458"/>
                    <a:pt x="18596" y="16183"/>
                    <a:pt x="23158" y="16472"/>
                  </a:cubicBezTo>
                  <a:cubicBezTo>
                    <a:pt x="23638" y="16503"/>
                    <a:pt x="24113" y="16518"/>
                    <a:pt x="24583" y="16518"/>
                  </a:cubicBezTo>
                  <a:cubicBezTo>
                    <a:pt x="29760" y="16518"/>
                    <a:pt x="34283" y="14632"/>
                    <a:pt x="38092" y="10924"/>
                  </a:cubicBezTo>
                  <a:cubicBezTo>
                    <a:pt x="39570" y="9489"/>
                    <a:pt x="41005" y="8019"/>
                    <a:pt x="42467" y="6567"/>
                  </a:cubicBezTo>
                  <a:cubicBezTo>
                    <a:pt x="43146" y="5887"/>
                    <a:pt x="43809" y="5173"/>
                    <a:pt x="44522" y="4536"/>
                  </a:cubicBezTo>
                  <a:cubicBezTo>
                    <a:pt x="45193" y="3941"/>
                    <a:pt x="45939" y="3633"/>
                    <a:pt x="46725" y="3633"/>
                  </a:cubicBezTo>
                  <a:cubicBezTo>
                    <a:pt x="47182" y="3633"/>
                    <a:pt x="47654" y="3737"/>
                    <a:pt x="48133" y="3950"/>
                  </a:cubicBezTo>
                  <a:cubicBezTo>
                    <a:pt x="49458" y="4536"/>
                    <a:pt x="50188" y="5581"/>
                    <a:pt x="50273" y="7051"/>
                  </a:cubicBezTo>
                  <a:cubicBezTo>
                    <a:pt x="50333" y="8232"/>
                    <a:pt x="49806" y="9140"/>
                    <a:pt x="48991" y="9956"/>
                  </a:cubicBezTo>
                  <a:cubicBezTo>
                    <a:pt x="42526" y="16404"/>
                    <a:pt x="36044" y="22843"/>
                    <a:pt x="29614" y="29324"/>
                  </a:cubicBezTo>
                  <a:cubicBezTo>
                    <a:pt x="25103" y="33894"/>
                    <a:pt x="23447" y="39391"/>
                    <a:pt x="24755" y="45677"/>
                  </a:cubicBezTo>
                  <a:cubicBezTo>
                    <a:pt x="26345" y="53326"/>
                    <a:pt x="33179" y="59491"/>
                    <a:pt x="41944" y="59491"/>
                  </a:cubicBezTo>
                  <a:cubicBezTo>
                    <a:pt x="42027" y="59491"/>
                    <a:pt x="42111" y="59491"/>
                    <a:pt x="42195" y="59489"/>
                  </a:cubicBezTo>
                  <a:cubicBezTo>
                    <a:pt x="46986" y="59421"/>
                    <a:pt x="51097" y="57612"/>
                    <a:pt x="54504" y="54214"/>
                  </a:cubicBezTo>
                  <a:cubicBezTo>
                    <a:pt x="72326" y="36392"/>
                    <a:pt x="90148" y="18570"/>
                    <a:pt x="107979" y="748"/>
                  </a:cubicBezTo>
                  <a:cubicBezTo>
                    <a:pt x="108208" y="510"/>
                    <a:pt x="108412" y="246"/>
                    <a:pt x="108625" y="0"/>
                  </a:cubicBezTo>
                  <a:lnTo>
                    <a:pt x="94676" y="0"/>
                  </a:lnTo>
                  <a:cubicBezTo>
                    <a:pt x="94430" y="272"/>
                    <a:pt x="94200" y="552"/>
                    <a:pt x="93937" y="807"/>
                  </a:cubicBezTo>
                  <a:cubicBezTo>
                    <a:pt x="86410" y="8342"/>
                    <a:pt x="78876" y="15877"/>
                    <a:pt x="71341" y="23403"/>
                  </a:cubicBezTo>
                  <a:cubicBezTo>
                    <a:pt x="71111" y="23641"/>
                    <a:pt x="70882" y="23921"/>
                    <a:pt x="70602" y="24057"/>
                  </a:cubicBezTo>
                  <a:cubicBezTo>
                    <a:pt x="70522" y="24095"/>
                    <a:pt x="70409" y="24114"/>
                    <a:pt x="70294" y="24114"/>
                  </a:cubicBezTo>
                  <a:cubicBezTo>
                    <a:pt x="70125" y="24114"/>
                    <a:pt x="69954" y="24074"/>
                    <a:pt x="69888" y="23998"/>
                  </a:cubicBezTo>
                  <a:cubicBezTo>
                    <a:pt x="69744" y="23811"/>
                    <a:pt x="69693" y="23429"/>
                    <a:pt x="69786" y="23208"/>
                  </a:cubicBezTo>
                  <a:cubicBezTo>
                    <a:pt x="69905" y="22919"/>
                    <a:pt x="70202" y="22707"/>
                    <a:pt x="70440" y="22469"/>
                  </a:cubicBezTo>
                  <a:cubicBezTo>
                    <a:pt x="77644" y="15265"/>
                    <a:pt x="84847" y="8062"/>
                    <a:pt x="92051" y="858"/>
                  </a:cubicBezTo>
                  <a:cubicBezTo>
                    <a:pt x="92331" y="578"/>
                    <a:pt x="92603" y="289"/>
                    <a:pt x="92875" y="0"/>
                  </a:cubicBezTo>
                  <a:lnTo>
                    <a:pt x="73150" y="0"/>
                  </a:lnTo>
                  <a:cubicBezTo>
                    <a:pt x="72938" y="255"/>
                    <a:pt x="72759" y="527"/>
                    <a:pt x="72530" y="756"/>
                  </a:cubicBezTo>
                  <a:cubicBezTo>
                    <a:pt x="62319" y="10967"/>
                    <a:pt x="52117" y="21178"/>
                    <a:pt x="41906" y="31380"/>
                  </a:cubicBezTo>
                  <a:cubicBezTo>
                    <a:pt x="41694" y="31592"/>
                    <a:pt x="41490" y="31813"/>
                    <a:pt x="41252" y="31983"/>
                  </a:cubicBezTo>
                  <a:cubicBezTo>
                    <a:pt x="41129" y="32071"/>
                    <a:pt x="41001" y="32116"/>
                    <a:pt x="40875" y="32116"/>
                  </a:cubicBezTo>
                  <a:cubicBezTo>
                    <a:pt x="40722" y="32116"/>
                    <a:pt x="40571" y="32050"/>
                    <a:pt x="40436" y="31915"/>
                  </a:cubicBezTo>
                  <a:cubicBezTo>
                    <a:pt x="40190" y="31660"/>
                    <a:pt x="40181" y="31371"/>
                    <a:pt x="40385" y="31108"/>
                  </a:cubicBezTo>
                  <a:cubicBezTo>
                    <a:pt x="40589" y="30845"/>
                    <a:pt x="40836" y="30615"/>
                    <a:pt x="41065" y="30378"/>
                  </a:cubicBezTo>
                  <a:cubicBezTo>
                    <a:pt x="50876" y="20575"/>
                    <a:pt x="60688" y="10763"/>
                    <a:pt x="70491" y="951"/>
                  </a:cubicBezTo>
                  <a:cubicBezTo>
                    <a:pt x="70797" y="654"/>
                    <a:pt x="71069" y="323"/>
                    <a:pt x="713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3"/>
            <p:cNvSpPr/>
            <p:nvPr/>
          </p:nvSpPr>
          <p:spPr>
            <a:xfrm rot="-5400000">
              <a:off x="302369" y="1088834"/>
              <a:ext cx="126723" cy="127089"/>
            </a:xfrm>
            <a:custGeom>
              <a:rect b="b" l="l" r="r" t="t"/>
              <a:pathLst>
                <a:path extrusionOk="0" h="9023" w="8997">
                  <a:moveTo>
                    <a:pt x="4498" y="1"/>
                  </a:moveTo>
                  <a:cubicBezTo>
                    <a:pt x="2048" y="1"/>
                    <a:pt x="26" y="2024"/>
                    <a:pt x="18" y="4486"/>
                  </a:cubicBezTo>
                  <a:cubicBezTo>
                    <a:pt x="1" y="6975"/>
                    <a:pt x="2005" y="9005"/>
                    <a:pt x="4477" y="9022"/>
                  </a:cubicBezTo>
                  <a:cubicBezTo>
                    <a:pt x="4493" y="9022"/>
                    <a:pt x="4508" y="9022"/>
                    <a:pt x="4523" y="9022"/>
                  </a:cubicBezTo>
                  <a:cubicBezTo>
                    <a:pt x="6958" y="9022"/>
                    <a:pt x="8971" y="7002"/>
                    <a:pt x="8988" y="4537"/>
                  </a:cubicBezTo>
                  <a:cubicBezTo>
                    <a:pt x="8997" y="2056"/>
                    <a:pt x="7000" y="26"/>
                    <a:pt x="4528" y="1"/>
                  </a:cubicBezTo>
                  <a:cubicBezTo>
                    <a:pt x="4518" y="1"/>
                    <a:pt x="4508" y="1"/>
                    <a:pt x="44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4" name="Google Shape;44;p3"/>
          <p:cNvGrpSpPr/>
          <p:nvPr/>
        </p:nvGrpSpPr>
        <p:grpSpPr>
          <a:xfrm flipH="1" rot="10800000">
            <a:off x="4116300" y="2173900"/>
            <a:ext cx="5027700" cy="2969600"/>
            <a:chOff x="2353750" y="745575"/>
            <a:chExt cx="5027700" cy="2969600"/>
          </a:xfrm>
        </p:grpSpPr>
        <p:sp>
          <p:nvSpPr>
            <p:cNvPr id="45" name="Google Shape;45;p3"/>
            <p:cNvSpPr/>
            <p:nvPr/>
          </p:nvSpPr>
          <p:spPr>
            <a:xfrm>
              <a:off x="4804950" y="745575"/>
              <a:ext cx="2576500" cy="2969600"/>
            </a:xfrm>
            <a:custGeom>
              <a:rect b="b" l="l" r="r" t="t"/>
              <a:pathLst>
                <a:path extrusionOk="0" h="118784" w="103060">
                  <a:moveTo>
                    <a:pt x="97675" y="48149"/>
                  </a:moveTo>
                  <a:cubicBezTo>
                    <a:pt x="97686" y="48149"/>
                    <a:pt x="97697" y="48149"/>
                    <a:pt x="97708" y="48149"/>
                  </a:cubicBezTo>
                  <a:cubicBezTo>
                    <a:pt x="99654" y="48166"/>
                    <a:pt x="101149" y="49686"/>
                    <a:pt x="101132" y="51640"/>
                  </a:cubicBezTo>
                  <a:cubicBezTo>
                    <a:pt x="101123" y="53580"/>
                    <a:pt x="99611" y="55064"/>
                    <a:pt x="97665" y="55064"/>
                  </a:cubicBezTo>
                  <a:cubicBezTo>
                    <a:pt x="97660" y="55064"/>
                    <a:pt x="97654" y="55064"/>
                    <a:pt x="97649" y="55064"/>
                  </a:cubicBezTo>
                  <a:cubicBezTo>
                    <a:pt x="95703" y="55055"/>
                    <a:pt x="94200" y="53535"/>
                    <a:pt x="94217" y="51581"/>
                  </a:cubicBezTo>
                  <a:cubicBezTo>
                    <a:pt x="94225" y="49646"/>
                    <a:pt x="95737" y="48149"/>
                    <a:pt x="97675" y="48149"/>
                  </a:cubicBezTo>
                  <a:close/>
                  <a:moveTo>
                    <a:pt x="25723" y="0"/>
                  </a:moveTo>
                  <a:cubicBezTo>
                    <a:pt x="25468" y="297"/>
                    <a:pt x="25239" y="620"/>
                    <a:pt x="24967" y="900"/>
                  </a:cubicBezTo>
                  <a:cubicBezTo>
                    <a:pt x="19309" y="6567"/>
                    <a:pt x="13584" y="12165"/>
                    <a:pt x="8003" y="17899"/>
                  </a:cubicBezTo>
                  <a:cubicBezTo>
                    <a:pt x="2303" y="23743"/>
                    <a:pt x="0" y="30802"/>
                    <a:pt x="1207" y="38881"/>
                  </a:cubicBezTo>
                  <a:cubicBezTo>
                    <a:pt x="3037" y="51136"/>
                    <a:pt x="13630" y="59695"/>
                    <a:pt x="25408" y="59695"/>
                  </a:cubicBezTo>
                  <a:cubicBezTo>
                    <a:pt x="27517" y="59695"/>
                    <a:pt x="29664" y="59420"/>
                    <a:pt x="31805" y="58844"/>
                  </a:cubicBezTo>
                  <a:cubicBezTo>
                    <a:pt x="36104" y="57680"/>
                    <a:pt x="39799" y="55497"/>
                    <a:pt x="42942" y="52345"/>
                  </a:cubicBezTo>
                  <a:cubicBezTo>
                    <a:pt x="53883" y="41404"/>
                    <a:pt x="64833" y="30463"/>
                    <a:pt x="75783" y="19521"/>
                  </a:cubicBezTo>
                  <a:cubicBezTo>
                    <a:pt x="76114" y="19190"/>
                    <a:pt x="76429" y="18842"/>
                    <a:pt x="76802" y="18561"/>
                  </a:cubicBezTo>
                  <a:cubicBezTo>
                    <a:pt x="77511" y="18035"/>
                    <a:pt x="78260" y="17761"/>
                    <a:pt x="79042" y="17761"/>
                  </a:cubicBezTo>
                  <a:cubicBezTo>
                    <a:pt x="79535" y="17761"/>
                    <a:pt x="80041" y="17871"/>
                    <a:pt x="80557" y="18094"/>
                  </a:cubicBezTo>
                  <a:cubicBezTo>
                    <a:pt x="81882" y="18672"/>
                    <a:pt x="82647" y="19700"/>
                    <a:pt x="82808" y="21144"/>
                  </a:cubicBezTo>
                  <a:cubicBezTo>
                    <a:pt x="82953" y="22460"/>
                    <a:pt x="82452" y="23522"/>
                    <a:pt x="81517" y="24440"/>
                  </a:cubicBezTo>
                  <a:cubicBezTo>
                    <a:pt x="76599" y="29341"/>
                    <a:pt x="71697" y="34251"/>
                    <a:pt x="66787" y="39161"/>
                  </a:cubicBezTo>
                  <a:cubicBezTo>
                    <a:pt x="55234" y="50714"/>
                    <a:pt x="43664" y="62259"/>
                    <a:pt x="32119" y="73829"/>
                  </a:cubicBezTo>
                  <a:cubicBezTo>
                    <a:pt x="28373" y="77592"/>
                    <a:pt x="27099" y="82128"/>
                    <a:pt x="28356" y="87276"/>
                  </a:cubicBezTo>
                  <a:cubicBezTo>
                    <a:pt x="29859" y="93426"/>
                    <a:pt x="35523" y="97645"/>
                    <a:pt x="41710" y="97645"/>
                  </a:cubicBezTo>
                  <a:cubicBezTo>
                    <a:pt x="42377" y="97645"/>
                    <a:pt x="43049" y="97596"/>
                    <a:pt x="43723" y="97495"/>
                  </a:cubicBezTo>
                  <a:cubicBezTo>
                    <a:pt x="46858" y="97028"/>
                    <a:pt x="49508" y="95652"/>
                    <a:pt x="51743" y="93418"/>
                  </a:cubicBezTo>
                  <a:cubicBezTo>
                    <a:pt x="62964" y="82188"/>
                    <a:pt x="74195" y="70957"/>
                    <a:pt x="85425" y="59736"/>
                  </a:cubicBezTo>
                  <a:cubicBezTo>
                    <a:pt x="85680" y="59481"/>
                    <a:pt x="85934" y="59209"/>
                    <a:pt x="86206" y="58971"/>
                  </a:cubicBezTo>
                  <a:cubicBezTo>
                    <a:pt x="86992" y="58276"/>
                    <a:pt x="87961" y="57932"/>
                    <a:pt x="88923" y="57932"/>
                  </a:cubicBezTo>
                  <a:cubicBezTo>
                    <a:pt x="89937" y="57932"/>
                    <a:pt x="90943" y="58315"/>
                    <a:pt x="91719" y="59073"/>
                  </a:cubicBezTo>
                  <a:cubicBezTo>
                    <a:pt x="93240" y="60560"/>
                    <a:pt x="93350" y="62938"/>
                    <a:pt x="91957" y="64578"/>
                  </a:cubicBezTo>
                  <a:cubicBezTo>
                    <a:pt x="91677" y="64909"/>
                    <a:pt x="91354" y="65198"/>
                    <a:pt x="91057" y="65512"/>
                  </a:cubicBezTo>
                  <a:cubicBezTo>
                    <a:pt x="84541" y="72308"/>
                    <a:pt x="81746" y="80404"/>
                    <a:pt x="82808" y="89740"/>
                  </a:cubicBezTo>
                  <a:cubicBezTo>
                    <a:pt x="83564" y="96357"/>
                    <a:pt x="86410" y="102049"/>
                    <a:pt x="91108" y="106789"/>
                  </a:cubicBezTo>
                  <a:cubicBezTo>
                    <a:pt x="94735" y="110442"/>
                    <a:pt x="98388" y="114069"/>
                    <a:pt x="102024" y="117713"/>
                  </a:cubicBezTo>
                  <a:cubicBezTo>
                    <a:pt x="102372" y="118061"/>
                    <a:pt x="102712" y="118427"/>
                    <a:pt x="103060" y="118783"/>
                  </a:cubicBezTo>
                  <a:lnTo>
                    <a:pt x="103060" y="20328"/>
                  </a:lnTo>
                  <a:cubicBezTo>
                    <a:pt x="102763" y="20642"/>
                    <a:pt x="102482" y="20965"/>
                    <a:pt x="102177" y="21271"/>
                  </a:cubicBezTo>
                  <a:cubicBezTo>
                    <a:pt x="90700" y="32748"/>
                    <a:pt x="79215" y="44224"/>
                    <a:pt x="67738" y="55701"/>
                  </a:cubicBezTo>
                  <a:cubicBezTo>
                    <a:pt x="67475" y="55964"/>
                    <a:pt x="67237" y="56253"/>
                    <a:pt x="66923" y="56431"/>
                  </a:cubicBezTo>
                  <a:cubicBezTo>
                    <a:pt x="66849" y="56473"/>
                    <a:pt x="66748" y="56492"/>
                    <a:pt x="66641" y="56492"/>
                  </a:cubicBezTo>
                  <a:cubicBezTo>
                    <a:pt x="66489" y="56492"/>
                    <a:pt x="66324" y="56454"/>
                    <a:pt x="66209" y="56389"/>
                  </a:cubicBezTo>
                  <a:cubicBezTo>
                    <a:pt x="65912" y="56227"/>
                    <a:pt x="65870" y="55888"/>
                    <a:pt x="66065" y="55607"/>
                  </a:cubicBezTo>
                  <a:cubicBezTo>
                    <a:pt x="66269" y="55318"/>
                    <a:pt x="66541" y="55064"/>
                    <a:pt x="66795" y="54800"/>
                  </a:cubicBezTo>
                  <a:cubicBezTo>
                    <a:pt x="75715" y="45881"/>
                    <a:pt x="84643" y="36961"/>
                    <a:pt x="93563" y="28041"/>
                  </a:cubicBezTo>
                  <a:cubicBezTo>
                    <a:pt x="96731" y="24873"/>
                    <a:pt x="99891" y="21704"/>
                    <a:pt x="103060" y="18536"/>
                  </a:cubicBezTo>
                  <a:lnTo>
                    <a:pt x="103060" y="5377"/>
                  </a:lnTo>
                  <a:cubicBezTo>
                    <a:pt x="101208" y="7331"/>
                    <a:pt x="99416" y="9344"/>
                    <a:pt x="97479" y="11205"/>
                  </a:cubicBezTo>
                  <a:cubicBezTo>
                    <a:pt x="96011" y="12617"/>
                    <a:pt x="94126" y="13316"/>
                    <a:pt x="92230" y="13316"/>
                  </a:cubicBezTo>
                  <a:cubicBezTo>
                    <a:pt x="90363" y="13316"/>
                    <a:pt x="88484" y="12638"/>
                    <a:pt x="86979" y="11298"/>
                  </a:cubicBezTo>
                  <a:cubicBezTo>
                    <a:pt x="86283" y="10678"/>
                    <a:pt x="85629" y="10007"/>
                    <a:pt x="84966" y="9361"/>
                  </a:cubicBezTo>
                  <a:cubicBezTo>
                    <a:pt x="83106" y="7560"/>
                    <a:pt x="80879" y="6660"/>
                    <a:pt x="78653" y="6660"/>
                  </a:cubicBezTo>
                  <a:cubicBezTo>
                    <a:pt x="76385" y="6660"/>
                    <a:pt x="74118" y="7594"/>
                    <a:pt x="72241" y="9463"/>
                  </a:cubicBezTo>
                  <a:cubicBezTo>
                    <a:pt x="68265" y="13422"/>
                    <a:pt x="64298" y="17397"/>
                    <a:pt x="60339" y="21373"/>
                  </a:cubicBezTo>
                  <a:cubicBezTo>
                    <a:pt x="59660" y="22053"/>
                    <a:pt x="58912" y="22545"/>
                    <a:pt x="57910" y="22579"/>
                  </a:cubicBezTo>
                  <a:cubicBezTo>
                    <a:pt x="57872" y="22580"/>
                    <a:pt x="57834" y="22581"/>
                    <a:pt x="57796" y="22581"/>
                  </a:cubicBezTo>
                  <a:cubicBezTo>
                    <a:pt x="56459" y="22581"/>
                    <a:pt x="55438" y="21993"/>
                    <a:pt x="54826" y="20787"/>
                  </a:cubicBezTo>
                  <a:cubicBezTo>
                    <a:pt x="54181" y="19504"/>
                    <a:pt x="54359" y="18255"/>
                    <a:pt x="55285" y="17168"/>
                  </a:cubicBezTo>
                  <a:cubicBezTo>
                    <a:pt x="55829" y="16539"/>
                    <a:pt x="56449" y="15979"/>
                    <a:pt x="57035" y="15393"/>
                  </a:cubicBezTo>
                  <a:cubicBezTo>
                    <a:pt x="57969" y="14450"/>
                    <a:pt x="58912" y="13507"/>
                    <a:pt x="59847" y="12572"/>
                  </a:cubicBezTo>
                  <a:cubicBezTo>
                    <a:pt x="60263" y="12165"/>
                    <a:pt x="60569" y="11706"/>
                    <a:pt x="60603" y="11103"/>
                  </a:cubicBezTo>
                  <a:cubicBezTo>
                    <a:pt x="60645" y="10262"/>
                    <a:pt x="60314" y="9608"/>
                    <a:pt x="59583" y="9200"/>
                  </a:cubicBezTo>
                  <a:cubicBezTo>
                    <a:pt x="59249" y="9011"/>
                    <a:pt x="58907" y="8917"/>
                    <a:pt x="58567" y="8917"/>
                  </a:cubicBezTo>
                  <a:cubicBezTo>
                    <a:pt x="58175" y="8917"/>
                    <a:pt x="57786" y="9043"/>
                    <a:pt x="57417" y="9293"/>
                  </a:cubicBezTo>
                  <a:cubicBezTo>
                    <a:pt x="57120" y="9497"/>
                    <a:pt x="56873" y="9778"/>
                    <a:pt x="56619" y="10041"/>
                  </a:cubicBezTo>
                  <a:cubicBezTo>
                    <a:pt x="52346" y="14305"/>
                    <a:pt x="48064" y="18578"/>
                    <a:pt x="43800" y="22860"/>
                  </a:cubicBezTo>
                  <a:cubicBezTo>
                    <a:pt x="42579" y="24081"/>
                    <a:pt x="41149" y="24781"/>
                    <a:pt x="39417" y="24781"/>
                  </a:cubicBezTo>
                  <a:cubicBezTo>
                    <a:pt x="39366" y="24781"/>
                    <a:pt x="39315" y="24781"/>
                    <a:pt x="39264" y="24779"/>
                  </a:cubicBezTo>
                  <a:cubicBezTo>
                    <a:pt x="36851" y="24712"/>
                    <a:pt x="35050" y="23599"/>
                    <a:pt x="33971" y="21475"/>
                  </a:cubicBezTo>
                  <a:cubicBezTo>
                    <a:pt x="32867" y="19309"/>
                    <a:pt x="33105" y="17168"/>
                    <a:pt x="34507" y="15180"/>
                  </a:cubicBezTo>
                  <a:cubicBezTo>
                    <a:pt x="34787" y="14773"/>
                    <a:pt x="35152" y="14424"/>
                    <a:pt x="35500" y="14067"/>
                  </a:cubicBezTo>
                  <a:cubicBezTo>
                    <a:pt x="39884" y="9676"/>
                    <a:pt x="44276" y="5284"/>
                    <a:pt x="48667" y="892"/>
                  </a:cubicBezTo>
                  <a:cubicBezTo>
                    <a:pt x="48939" y="612"/>
                    <a:pt x="49186" y="297"/>
                    <a:pt x="494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2353750" y="745575"/>
              <a:ext cx="2715625" cy="1487300"/>
            </a:xfrm>
            <a:custGeom>
              <a:rect b="b" l="l" r="r" t="t"/>
              <a:pathLst>
                <a:path extrusionOk="0" h="59492" w="108625">
                  <a:moveTo>
                    <a:pt x="1" y="0"/>
                  </a:moveTo>
                  <a:cubicBezTo>
                    <a:pt x="3755" y="3755"/>
                    <a:pt x="7468" y="7560"/>
                    <a:pt x="11273" y="11264"/>
                  </a:cubicBezTo>
                  <a:cubicBezTo>
                    <a:pt x="14569" y="14458"/>
                    <a:pt x="18596" y="16183"/>
                    <a:pt x="23158" y="16472"/>
                  </a:cubicBezTo>
                  <a:cubicBezTo>
                    <a:pt x="23638" y="16503"/>
                    <a:pt x="24113" y="16518"/>
                    <a:pt x="24583" y="16518"/>
                  </a:cubicBezTo>
                  <a:cubicBezTo>
                    <a:pt x="29760" y="16518"/>
                    <a:pt x="34283" y="14632"/>
                    <a:pt x="38092" y="10924"/>
                  </a:cubicBezTo>
                  <a:cubicBezTo>
                    <a:pt x="39570" y="9489"/>
                    <a:pt x="41005" y="8019"/>
                    <a:pt x="42467" y="6567"/>
                  </a:cubicBezTo>
                  <a:cubicBezTo>
                    <a:pt x="43146" y="5887"/>
                    <a:pt x="43809" y="5173"/>
                    <a:pt x="44522" y="4536"/>
                  </a:cubicBezTo>
                  <a:cubicBezTo>
                    <a:pt x="45193" y="3941"/>
                    <a:pt x="45939" y="3633"/>
                    <a:pt x="46725" y="3633"/>
                  </a:cubicBezTo>
                  <a:cubicBezTo>
                    <a:pt x="47182" y="3633"/>
                    <a:pt x="47654" y="3737"/>
                    <a:pt x="48133" y="3950"/>
                  </a:cubicBezTo>
                  <a:cubicBezTo>
                    <a:pt x="49458" y="4536"/>
                    <a:pt x="50188" y="5581"/>
                    <a:pt x="50273" y="7051"/>
                  </a:cubicBezTo>
                  <a:cubicBezTo>
                    <a:pt x="50333" y="8232"/>
                    <a:pt x="49806" y="9140"/>
                    <a:pt x="48991" y="9956"/>
                  </a:cubicBezTo>
                  <a:cubicBezTo>
                    <a:pt x="42526" y="16404"/>
                    <a:pt x="36044" y="22843"/>
                    <a:pt x="29614" y="29324"/>
                  </a:cubicBezTo>
                  <a:cubicBezTo>
                    <a:pt x="25103" y="33894"/>
                    <a:pt x="23447" y="39391"/>
                    <a:pt x="24755" y="45677"/>
                  </a:cubicBezTo>
                  <a:cubicBezTo>
                    <a:pt x="26345" y="53326"/>
                    <a:pt x="33179" y="59491"/>
                    <a:pt x="41944" y="59491"/>
                  </a:cubicBezTo>
                  <a:cubicBezTo>
                    <a:pt x="42027" y="59491"/>
                    <a:pt x="42111" y="59491"/>
                    <a:pt x="42195" y="59489"/>
                  </a:cubicBezTo>
                  <a:cubicBezTo>
                    <a:pt x="46986" y="59421"/>
                    <a:pt x="51097" y="57612"/>
                    <a:pt x="54504" y="54214"/>
                  </a:cubicBezTo>
                  <a:cubicBezTo>
                    <a:pt x="72326" y="36392"/>
                    <a:pt x="90148" y="18570"/>
                    <a:pt x="107979" y="748"/>
                  </a:cubicBezTo>
                  <a:cubicBezTo>
                    <a:pt x="108208" y="510"/>
                    <a:pt x="108412" y="246"/>
                    <a:pt x="108625" y="0"/>
                  </a:cubicBezTo>
                  <a:lnTo>
                    <a:pt x="94676" y="0"/>
                  </a:lnTo>
                  <a:cubicBezTo>
                    <a:pt x="94430" y="272"/>
                    <a:pt x="94200" y="552"/>
                    <a:pt x="93937" y="807"/>
                  </a:cubicBezTo>
                  <a:cubicBezTo>
                    <a:pt x="86410" y="8342"/>
                    <a:pt x="78876" y="15877"/>
                    <a:pt x="71341" y="23403"/>
                  </a:cubicBezTo>
                  <a:cubicBezTo>
                    <a:pt x="71111" y="23641"/>
                    <a:pt x="70882" y="23921"/>
                    <a:pt x="70602" y="24057"/>
                  </a:cubicBezTo>
                  <a:cubicBezTo>
                    <a:pt x="70522" y="24095"/>
                    <a:pt x="70409" y="24114"/>
                    <a:pt x="70294" y="24114"/>
                  </a:cubicBezTo>
                  <a:cubicBezTo>
                    <a:pt x="70125" y="24114"/>
                    <a:pt x="69954" y="24074"/>
                    <a:pt x="69888" y="23998"/>
                  </a:cubicBezTo>
                  <a:cubicBezTo>
                    <a:pt x="69744" y="23811"/>
                    <a:pt x="69693" y="23429"/>
                    <a:pt x="69786" y="23208"/>
                  </a:cubicBezTo>
                  <a:cubicBezTo>
                    <a:pt x="69905" y="22919"/>
                    <a:pt x="70202" y="22707"/>
                    <a:pt x="70440" y="22469"/>
                  </a:cubicBezTo>
                  <a:cubicBezTo>
                    <a:pt x="77644" y="15265"/>
                    <a:pt x="84847" y="8062"/>
                    <a:pt x="92051" y="858"/>
                  </a:cubicBezTo>
                  <a:cubicBezTo>
                    <a:pt x="92331" y="578"/>
                    <a:pt x="92603" y="289"/>
                    <a:pt x="92875" y="0"/>
                  </a:cubicBezTo>
                  <a:lnTo>
                    <a:pt x="73150" y="0"/>
                  </a:lnTo>
                  <a:cubicBezTo>
                    <a:pt x="72938" y="255"/>
                    <a:pt x="72759" y="527"/>
                    <a:pt x="72530" y="756"/>
                  </a:cubicBezTo>
                  <a:cubicBezTo>
                    <a:pt x="62319" y="10967"/>
                    <a:pt x="52117" y="21178"/>
                    <a:pt x="41906" y="31380"/>
                  </a:cubicBezTo>
                  <a:cubicBezTo>
                    <a:pt x="41694" y="31592"/>
                    <a:pt x="41490" y="31813"/>
                    <a:pt x="41252" y="31983"/>
                  </a:cubicBezTo>
                  <a:cubicBezTo>
                    <a:pt x="41129" y="32071"/>
                    <a:pt x="41001" y="32116"/>
                    <a:pt x="40875" y="32116"/>
                  </a:cubicBezTo>
                  <a:cubicBezTo>
                    <a:pt x="40722" y="32116"/>
                    <a:pt x="40571" y="32050"/>
                    <a:pt x="40436" y="31915"/>
                  </a:cubicBezTo>
                  <a:cubicBezTo>
                    <a:pt x="40190" y="31660"/>
                    <a:pt x="40181" y="31371"/>
                    <a:pt x="40385" y="31108"/>
                  </a:cubicBezTo>
                  <a:cubicBezTo>
                    <a:pt x="40589" y="30845"/>
                    <a:pt x="40836" y="30615"/>
                    <a:pt x="41065" y="30378"/>
                  </a:cubicBezTo>
                  <a:cubicBezTo>
                    <a:pt x="50876" y="20575"/>
                    <a:pt x="60688" y="10763"/>
                    <a:pt x="70491" y="951"/>
                  </a:cubicBezTo>
                  <a:cubicBezTo>
                    <a:pt x="70797" y="654"/>
                    <a:pt x="71069" y="323"/>
                    <a:pt x="7134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3"/>
            <p:cNvSpPr/>
            <p:nvPr/>
          </p:nvSpPr>
          <p:spPr>
            <a:xfrm>
              <a:off x="4505925" y="1853500"/>
              <a:ext cx="224925" cy="225575"/>
            </a:xfrm>
            <a:custGeom>
              <a:rect b="b" l="l" r="r" t="t"/>
              <a:pathLst>
                <a:path extrusionOk="0" h="9023" w="8997">
                  <a:moveTo>
                    <a:pt x="4498" y="1"/>
                  </a:moveTo>
                  <a:cubicBezTo>
                    <a:pt x="2048" y="1"/>
                    <a:pt x="26" y="2024"/>
                    <a:pt x="18" y="4486"/>
                  </a:cubicBezTo>
                  <a:cubicBezTo>
                    <a:pt x="1" y="6975"/>
                    <a:pt x="2005" y="9005"/>
                    <a:pt x="4477" y="9022"/>
                  </a:cubicBezTo>
                  <a:cubicBezTo>
                    <a:pt x="4493" y="9022"/>
                    <a:pt x="4508" y="9022"/>
                    <a:pt x="4523" y="9022"/>
                  </a:cubicBezTo>
                  <a:cubicBezTo>
                    <a:pt x="6958" y="9022"/>
                    <a:pt x="8971" y="7002"/>
                    <a:pt x="8988" y="4537"/>
                  </a:cubicBezTo>
                  <a:cubicBezTo>
                    <a:pt x="8997" y="2056"/>
                    <a:pt x="7000" y="26"/>
                    <a:pt x="4528" y="1"/>
                  </a:cubicBezTo>
                  <a:cubicBezTo>
                    <a:pt x="4518" y="1"/>
                    <a:pt x="4508" y="1"/>
                    <a:pt x="44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8" name="Google Shape;48;p3"/>
          <p:cNvSpPr txBox="1"/>
          <p:nvPr>
            <p:ph type="title"/>
          </p:nvPr>
        </p:nvSpPr>
        <p:spPr>
          <a:xfrm>
            <a:off x="3906850" y="2322613"/>
            <a:ext cx="4524000" cy="109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9" name="Google Shape;49;p3"/>
          <p:cNvSpPr txBox="1"/>
          <p:nvPr>
            <p:ph hasCustomPrompt="1" idx="2" type="title"/>
          </p:nvPr>
        </p:nvSpPr>
        <p:spPr>
          <a:xfrm>
            <a:off x="7018588" y="1435238"/>
            <a:ext cx="1412100" cy="841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56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0" name="Google Shape;50;p3"/>
          <p:cNvSpPr txBox="1"/>
          <p:nvPr>
            <p:ph idx="1" type="subTitle"/>
          </p:nvPr>
        </p:nvSpPr>
        <p:spPr>
          <a:xfrm>
            <a:off x="3906850" y="3333263"/>
            <a:ext cx="4524000" cy="3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3"/>
          <p:cNvSpPr/>
          <p:nvPr>
            <p:ph idx="3" type="pic"/>
          </p:nvPr>
        </p:nvSpPr>
        <p:spPr>
          <a:xfrm>
            <a:off x="894372" y="560511"/>
            <a:ext cx="2890800" cy="40446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sp>
      <p:grpSp>
        <p:nvGrpSpPr>
          <p:cNvPr id="52" name="Google Shape;52;p3"/>
          <p:cNvGrpSpPr/>
          <p:nvPr/>
        </p:nvGrpSpPr>
        <p:grpSpPr>
          <a:xfrm rot="10800000">
            <a:off x="-650175" y="4605100"/>
            <a:ext cx="1633375" cy="237275"/>
            <a:chOff x="1263450" y="3868700"/>
            <a:chExt cx="1633375" cy="237275"/>
          </a:xfrm>
        </p:grpSpPr>
        <p:sp>
          <p:nvSpPr>
            <p:cNvPr id="53" name="Google Shape;53;p3"/>
            <p:cNvSpPr/>
            <p:nvPr/>
          </p:nvSpPr>
          <p:spPr>
            <a:xfrm>
              <a:off x="1263450" y="3871050"/>
              <a:ext cx="249125" cy="234925"/>
            </a:xfrm>
            <a:custGeom>
              <a:rect b="b" l="l" r="r" t="t"/>
              <a:pathLst>
                <a:path extrusionOk="0" h="9397" w="9965">
                  <a:moveTo>
                    <a:pt x="7668" y="1"/>
                  </a:moveTo>
                  <a:cubicBezTo>
                    <a:pt x="7208" y="1"/>
                    <a:pt x="6784" y="184"/>
                    <a:pt x="6414" y="543"/>
                  </a:cubicBezTo>
                  <a:cubicBezTo>
                    <a:pt x="5913" y="1036"/>
                    <a:pt x="5428" y="1563"/>
                    <a:pt x="4927" y="2089"/>
                  </a:cubicBezTo>
                  <a:cubicBezTo>
                    <a:pt x="4409" y="1563"/>
                    <a:pt x="3959" y="1112"/>
                    <a:pt x="3517" y="671"/>
                  </a:cubicBezTo>
                  <a:cubicBezTo>
                    <a:pt x="3074" y="232"/>
                    <a:pt x="2547" y="11"/>
                    <a:pt x="2035" y="11"/>
                  </a:cubicBezTo>
                  <a:cubicBezTo>
                    <a:pt x="1574" y="11"/>
                    <a:pt x="1127" y="190"/>
                    <a:pt x="765" y="552"/>
                  </a:cubicBezTo>
                  <a:cubicBezTo>
                    <a:pt x="0" y="1308"/>
                    <a:pt x="34" y="2472"/>
                    <a:pt x="867" y="3296"/>
                  </a:cubicBezTo>
                  <a:cubicBezTo>
                    <a:pt x="1325" y="3754"/>
                    <a:pt x="1801" y="4179"/>
                    <a:pt x="2353" y="4697"/>
                  </a:cubicBezTo>
                  <a:cubicBezTo>
                    <a:pt x="1801" y="5215"/>
                    <a:pt x="1317" y="5649"/>
                    <a:pt x="867" y="6099"/>
                  </a:cubicBezTo>
                  <a:cubicBezTo>
                    <a:pt x="34" y="6931"/>
                    <a:pt x="0" y="8095"/>
                    <a:pt x="765" y="8851"/>
                  </a:cubicBezTo>
                  <a:cubicBezTo>
                    <a:pt x="1126" y="9212"/>
                    <a:pt x="1572" y="9392"/>
                    <a:pt x="2031" y="9392"/>
                  </a:cubicBezTo>
                  <a:cubicBezTo>
                    <a:pt x="2544" y="9392"/>
                    <a:pt x="3073" y="9168"/>
                    <a:pt x="3517" y="8724"/>
                  </a:cubicBezTo>
                  <a:cubicBezTo>
                    <a:pt x="3967" y="8274"/>
                    <a:pt x="4401" y="7806"/>
                    <a:pt x="4919" y="7271"/>
                  </a:cubicBezTo>
                  <a:cubicBezTo>
                    <a:pt x="5174" y="7569"/>
                    <a:pt x="5360" y="7806"/>
                    <a:pt x="5564" y="8019"/>
                  </a:cubicBezTo>
                  <a:cubicBezTo>
                    <a:pt x="6487" y="8946"/>
                    <a:pt x="7219" y="9397"/>
                    <a:pt x="7863" y="9397"/>
                  </a:cubicBezTo>
                  <a:cubicBezTo>
                    <a:pt x="8274" y="9397"/>
                    <a:pt x="8649" y="9212"/>
                    <a:pt x="9013" y="8851"/>
                  </a:cubicBezTo>
                  <a:cubicBezTo>
                    <a:pt x="9965" y="7908"/>
                    <a:pt x="9735" y="6906"/>
                    <a:pt x="8223" y="5394"/>
                  </a:cubicBezTo>
                  <a:cubicBezTo>
                    <a:pt x="8002" y="5173"/>
                    <a:pt x="7773" y="4969"/>
                    <a:pt x="7450" y="4672"/>
                  </a:cubicBezTo>
                  <a:cubicBezTo>
                    <a:pt x="8011" y="4154"/>
                    <a:pt x="8512" y="3703"/>
                    <a:pt x="8996" y="3228"/>
                  </a:cubicBezTo>
                  <a:cubicBezTo>
                    <a:pt x="9446" y="2777"/>
                    <a:pt x="9659" y="2225"/>
                    <a:pt x="9548" y="1597"/>
                  </a:cubicBezTo>
                  <a:cubicBezTo>
                    <a:pt x="9421" y="866"/>
                    <a:pt x="9005" y="348"/>
                    <a:pt x="8300" y="110"/>
                  </a:cubicBezTo>
                  <a:cubicBezTo>
                    <a:pt x="8083" y="37"/>
                    <a:pt x="7872" y="1"/>
                    <a:pt x="76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3"/>
            <p:cNvSpPr/>
            <p:nvPr/>
          </p:nvSpPr>
          <p:spPr>
            <a:xfrm>
              <a:off x="2664025" y="4040500"/>
              <a:ext cx="65225" cy="65025"/>
            </a:xfrm>
            <a:custGeom>
              <a:rect b="b" l="l" r="r" t="t"/>
              <a:pathLst>
                <a:path extrusionOk="0" h="2601" w="2609">
                  <a:moveTo>
                    <a:pt x="1309" y="1"/>
                  </a:moveTo>
                  <a:cubicBezTo>
                    <a:pt x="578" y="1"/>
                    <a:pt x="18" y="553"/>
                    <a:pt x="9" y="1283"/>
                  </a:cubicBezTo>
                  <a:cubicBezTo>
                    <a:pt x="1" y="2005"/>
                    <a:pt x="561" y="2591"/>
                    <a:pt x="1275" y="2600"/>
                  </a:cubicBezTo>
                  <a:cubicBezTo>
                    <a:pt x="1285" y="2600"/>
                    <a:pt x="1296" y="2600"/>
                    <a:pt x="1306" y="2600"/>
                  </a:cubicBezTo>
                  <a:cubicBezTo>
                    <a:pt x="2031" y="2600"/>
                    <a:pt x="2609" y="2020"/>
                    <a:pt x="2600" y="1292"/>
                  </a:cubicBezTo>
                  <a:cubicBezTo>
                    <a:pt x="2600" y="570"/>
                    <a:pt x="2031" y="9"/>
                    <a:pt x="130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3"/>
            <p:cNvSpPr/>
            <p:nvPr/>
          </p:nvSpPr>
          <p:spPr>
            <a:xfrm>
              <a:off x="1652725" y="4040500"/>
              <a:ext cx="65000" cy="65025"/>
            </a:xfrm>
            <a:custGeom>
              <a:rect b="b" l="l" r="r" t="t"/>
              <a:pathLst>
                <a:path extrusionOk="0" h="2601" w="2600">
                  <a:moveTo>
                    <a:pt x="1301" y="0"/>
                  </a:moveTo>
                  <a:cubicBezTo>
                    <a:pt x="561" y="0"/>
                    <a:pt x="0" y="564"/>
                    <a:pt x="0" y="1300"/>
                  </a:cubicBezTo>
                  <a:cubicBezTo>
                    <a:pt x="0" y="2022"/>
                    <a:pt x="561" y="2600"/>
                    <a:pt x="1283" y="2600"/>
                  </a:cubicBezTo>
                  <a:cubicBezTo>
                    <a:pt x="1288" y="2600"/>
                    <a:pt x="1293" y="2600"/>
                    <a:pt x="1299" y="2600"/>
                  </a:cubicBezTo>
                  <a:cubicBezTo>
                    <a:pt x="2005" y="2600"/>
                    <a:pt x="2583" y="2034"/>
                    <a:pt x="2591" y="1326"/>
                  </a:cubicBezTo>
                  <a:cubicBezTo>
                    <a:pt x="2600" y="595"/>
                    <a:pt x="2048" y="18"/>
                    <a:pt x="1334" y="1"/>
                  </a:cubicBezTo>
                  <a:cubicBezTo>
                    <a:pt x="1323" y="0"/>
                    <a:pt x="1312" y="0"/>
                    <a:pt x="13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3"/>
            <p:cNvSpPr/>
            <p:nvPr/>
          </p:nvSpPr>
          <p:spPr>
            <a:xfrm>
              <a:off x="2830525" y="4040500"/>
              <a:ext cx="65650" cy="65025"/>
            </a:xfrm>
            <a:custGeom>
              <a:rect b="b" l="l" r="r" t="t"/>
              <a:pathLst>
                <a:path extrusionOk="0" h="2601" w="2626">
                  <a:moveTo>
                    <a:pt x="1326" y="0"/>
                  </a:moveTo>
                  <a:cubicBezTo>
                    <a:pt x="603" y="0"/>
                    <a:pt x="35" y="533"/>
                    <a:pt x="18" y="1258"/>
                  </a:cubicBezTo>
                  <a:cubicBezTo>
                    <a:pt x="1" y="2005"/>
                    <a:pt x="570" y="2600"/>
                    <a:pt x="1300" y="2600"/>
                  </a:cubicBezTo>
                  <a:cubicBezTo>
                    <a:pt x="1306" y="2600"/>
                    <a:pt x="1311" y="2600"/>
                    <a:pt x="1316" y="2600"/>
                  </a:cubicBezTo>
                  <a:cubicBezTo>
                    <a:pt x="2022" y="2600"/>
                    <a:pt x="2600" y="2026"/>
                    <a:pt x="2617" y="1317"/>
                  </a:cubicBezTo>
                  <a:cubicBezTo>
                    <a:pt x="2626" y="604"/>
                    <a:pt x="2056" y="18"/>
                    <a:pt x="1343" y="1"/>
                  </a:cubicBezTo>
                  <a:cubicBezTo>
                    <a:pt x="1337" y="0"/>
                    <a:pt x="1331" y="0"/>
                    <a:pt x="13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3"/>
            <p:cNvSpPr/>
            <p:nvPr/>
          </p:nvSpPr>
          <p:spPr>
            <a:xfrm>
              <a:off x="1819000" y="3868700"/>
              <a:ext cx="65450" cy="65025"/>
            </a:xfrm>
            <a:custGeom>
              <a:rect b="b" l="l" r="r" t="t"/>
              <a:pathLst>
                <a:path extrusionOk="0" h="2601" w="2618">
                  <a:moveTo>
                    <a:pt x="1309" y="0"/>
                  </a:moveTo>
                  <a:cubicBezTo>
                    <a:pt x="561" y="9"/>
                    <a:pt x="1" y="586"/>
                    <a:pt x="18" y="1342"/>
                  </a:cubicBezTo>
                  <a:cubicBezTo>
                    <a:pt x="34" y="2054"/>
                    <a:pt x="595" y="2600"/>
                    <a:pt x="1302" y="2600"/>
                  </a:cubicBezTo>
                  <a:cubicBezTo>
                    <a:pt x="1313" y="2600"/>
                    <a:pt x="1324" y="2600"/>
                    <a:pt x="1334" y="2600"/>
                  </a:cubicBezTo>
                  <a:cubicBezTo>
                    <a:pt x="2048" y="2591"/>
                    <a:pt x="2617" y="2005"/>
                    <a:pt x="2617" y="1291"/>
                  </a:cubicBezTo>
                  <a:cubicBezTo>
                    <a:pt x="2609" y="569"/>
                    <a:pt x="2031" y="0"/>
                    <a:pt x="13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3"/>
            <p:cNvSpPr/>
            <p:nvPr/>
          </p:nvSpPr>
          <p:spPr>
            <a:xfrm>
              <a:off x="2156475" y="3868900"/>
              <a:ext cx="65200" cy="64800"/>
            </a:xfrm>
            <a:custGeom>
              <a:rect b="b" l="l" r="r" t="t"/>
              <a:pathLst>
                <a:path extrusionOk="0" h="2592" w="2608">
                  <a:moveTo>
                    <a:pt x="1311" y="0"/>
                  </a:moveTo>
                  <a:cubicBezTo>
                    <a:pt x="578" y="0"/>
                    <a:pt x="0" y="580"/>
                    <a:pt x="0" y="1300"/>
                  </a:cubicBezTo>
                  <a:cubicBezTo>
                    <a:pt x="0" y="2005"/>
                    <a:pt x="578" y="2592"/>
                    <a:pt x="1300" y="2592"/>
                  </a:cubicBezTo>
                  <a:cubicBezTo>
                    <a:pt x="1305" y="2592"/>
                    <a:pt x="1310" y="2592"/>
                    <a:pt x="1316" y="2592"/>
                  </a:cubicBezTo>
                  <a:cubicBezTo>
                    <a:pt x="2022" y="2592"/>
                    <a:pt x="2591" y="2034"/>
                    <a:pt x="2599" y="1317"/>
                  </a:cubicBezTo>
                  <a:cubicBezTo>
                    <a:pt x="2608" y="587"/>
                    <a:pt x="2056" y="9"/>
                    <a:pt x="1342" y="1"/>
                  </a:cubicBezTo>
                  <a:cubicBezTo>
                    <a:pt x="1332" y="0"/>
                    <a:pt x="1321" y="0"/>
                    <a:pt x="13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3"/>
            <p:cNvSpPr/>
            <p:nvPr/>
          </p:nvSpPr>
          <p:spPr>
            <a:xfrm>
              <a:off x="2830525" y="3868850"/>
              <a:ext cx="66300" cy="64900"/>
            </a:xfrm>
            <a:custGeom>
              <a:rect b="b" l="l" r="r" t="t"/>
              <a:pathLst>
                <a:path extrusionOk="0" h="2596" w="2652">
                  <a:moveTo>
                    <a:pt x="1312" y="0"/>
                  </a:moveTo>
                  <a:cubicBezTo>
                    <a:pt x="603" y="0"/>
                    <a:pt x="42" y="531"/>
                    <a:pt x="18" y="1251"/>
                  </a:cubicBezTo>
                  <a:cubicBezTo>
                    <a:pt x="1" y="1982"/>
                    <a:pt x="536" y="2568"/>
                    <a:pt x="1249" y="2594"/>
                  </a:cubicBezTo>
                  <a:cubicBezTo>
                    <a:pt x="1271" y="2595"/>
                    <a:pt x="1292" y="2595"/>
                    <a:pt x="1314" y="2595"/>
                  </a:cubicBezTo>
                  <a:cubicBezTo>
                    <a:pt x="2007" y="2595"/>
                    <a:pt x="2576" y="2063"/>
                    <a:pt x="2609" y="1370"/>
                  </a:cubicBezTo>
                  <a:cubicBezTo>
                    <a:pt x="2651" y="657"/>
                    <a:pt x="2107" y="37"/>
                    <a:pt x="1394" y="3"/>
                  </a:cubicBezTo>
                  <a:cubicBezTo>
                    <a:pt x="1366" y="1"/>
                    <a:pt x="1339" y="0"/>
                    <a:pt x="1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3"/>
            <p:cNvSpPr/>
            <p:nvPr/>
          </p:nvSpPr>
          <p:spPr>
            <a:xfrm>
              <a:off x="1819000" y="4040500"/>
              <a:ext cx="65450" cy="65025"/>
            </a:xfrm>
            <a:custGeom>
              <a:rect b="b" l="l" r="r" t="t"/>
              <a:pathLst>
                <a:path extrusionOk="0" h="2601" w="2618">
                  <a:moveTo>
                    <a:pt x="1299" y="0"/>
                  </a:moveTo>
                  <a:cubicBezTo>
                    <a:pt x="1288" y="0"/>
                    <a:pt x="1277" y="0"/>
                    <a:pt x="1266" y="1"/>
                  </a:cubicBezTo>
                  <a:cubicBezTo>
                    <a:pt x="544" y="18"/>
                    <a:pt x="1" y="595"/>
                    <a:pt x="18" y="1326"/>
                  </a:cubicBezTo>
                  <a:cubicBezTo>
                    <a:pt x="26" y="2042"/>
                    <a:pt x="604" y="2600"/>
                    <a:pt x="1310" y="2600"/>
                  </a:cubicBezTo>
                  <a:cubicBezTo>
                    <a:pt x="1315" y="2600"/>
                    <a:pt x="1321" y="2600"/>
                    <a:pt x="1326" y="2600"/>
                  </a:cubicBezTo>
                  <a:cubicBezTo>
                    <a:pt x="2039" y="2591"/>
                    <a:pt x="2617" y="2005"/>
                    <a:pt x="2617" y="1292"/>
                  </a:cubicBezTo>
                  <a:cubicBezTo>
                    <a:pt x="2609" y="563"/>
                    <a:pt x="2031" y="0"/>
                    <a:pt x="12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3"/>
            <p:cNvSpPr/>
            <p:nvPr/>
          </p:nvSpPr>
          <p:spPr>
            <a:xfrm>
              <a:off x="2156475" y="4040500"/>
              <a:ext cx="65200" cy="65025"/>
            </a:xfrm>
            <a:custGeom>
              <a:rect b="b" l="l" r="r" t="t"/>
              <a:pathLst>
                <a:path extrusionOk="0" h="2601" w="2608">
                  <a:moveTo>
                    <a:pt x="1311" y="0"/>
                  </a:moveTo>
                  <a:cubicBezTo>
                    <a:pt x="578" y="0"/>
                    <a:pt x="0" y="580"/>
                    <a:pt x="0" y="1300"/>
                  </a:cubicBezTo>
                  <a:cubicBezTo>
                    <a:pt x="0" y="2005"/>
                    <a:pt x="586" y="2600"/>
                    <a:pt x="1291" y="2600"/>
                  </a:cubicBezTo>
                  <a:cubicBezTo>
                    <a:pt x="1297" y="2600"/>
                    <a:pt x="1302" y="2600"/>
                    <a:pt x="1307" y="2600"/>
                  </a:cubicBezTo>
                  <a:cubicBezTo>
                    <a:pt x="2022" y="2600"/>
                    <a:pt x="2591" y="2034"/>
                    <a:pt x="2599" y="1326"/>
                  </a:cubicBezTo>
                  <a:cubicBezTo>
                    <a:pt x="2608" y="587"/>
                    <a:pt x="2064" y="18"/>
                    <a:pt x="1342" y="1"/>
                  </a:cubicBezTo>
                  <a:cubicBezTo>
                    <a:pt x="1332" y="0"/>
                    <a:pt x="1321" y="0"/>
                    <a:pt x="13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3"/>
            <p:cNvSpPr/>
            <p:nvPr/>
          </p:nvSpPr>
          <p:spPr>
            <a:xfrm>
              <a:off x="2326150" y="4040500"/>
              <a:ext cx="65850" cy="65025"/>
            </a:xfrm>
            <a:custGeom>
              <a:rect b="b" l="l" r="r" t="t"/>
              <a:pathLst>
                <a:path extrusionOk="0" h="2601" w="2634">
                  <a:moveTo>
                    <a:pt x="1315" y="0"/>
                  </a:moveTo>
                  <a:cubicBezTo>
                    <a:pt x="1304" y="0"/>
                    <a:pt x="1294" y="0"/>
                    <a:pt x="1283" y="1"/>
                  </a:cubicBezTo>
                  <a:cubicBezTo>
                    <a:pt x="561" y="18"/>
                    <a:pt x="0" y="612"/>
                    <a:pt x="17" y="1326"/>
                  </a:cubicBezTo>
                  <a:cubicBezTo>
                    <a:pt x="34" y="2029"/>
                    <a:pt x="612" y="2600"/>
                    <a:pt x="1312" y="2600"/>
                  </a:cubicBezTo>
                  <a:cubicBezTo>
                    <a:pt x="1322" y="2600"/>
                    <a:pt x="1332" y="2600"/>
                    <a:pt x="1343" y="2600"/>
                  </a:cubicBezTo>
                  <a:cubicBezTo>
                    <a:pt x="2048" y="2591"/>
                    <a:pt x="2634" y="1997"/>
                    <a:pt x="2625" y="1292"/>
                  </a:cubicBezTo>
                  <a:cubicBezTo>
                    <a:pt x="2625" y="572"/>
                    <a:pt x="2039" y="0"/>
                    <a:pt x="13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3"/>
            <p:cNvSpPr/>
            <p:nvPr/>
          </p:nvSpPr>
          <p:spPr>
            <a:xfrm>
              <a:off x="1652300" y="3868700"/>
              <a:ext cx="65425" cy="65025"/>
            </a:xfrm>
            <a:custGeom>
              <a:rect b="b" l="l" r="r" t="t"/>
              <a:pathLst>
                <a:path extrusionOk="0" h="2601" w="2617">
                  <a:moveTo>
                    <a:pt x="1308" y="0"/>
                  </a:moveTo>
                  <a:cubicBezTo>
                    <a:pt x="569" y="0"/>
                    <a:pt x="0" y="586"/>
                    <a:pt x="17" y="1342"/>
                  </a:cubicBezTo>
                  <a:cubicBezTo>
                    <a:pt x="34" y="2045"/>
                    <a:pt x="595" y="2600"/>
                    <a:pt x="1302" y="2600"/>
                  </a:cubicBezTo>
                  <a:cubicBezTo>
                    <a:pt x="1313" y="2600"/>
                    <a:pt x="1323" y="2600"/>
                    <a:pt x="1334" y="2600"/>
                  </a:cubicBezTo>
                  <a:cubicBezTo>
                    <a:pt x="2048" y="2591"/>
                    <a:pt x="2617" y="2013"/>
                    <a:pt x="2608" y="1291"/>
                  </a:cubicBezTo>
                  <a:cubicBezTo>
                    <a:pt x="2600" y="569"/>
                    <a:pt x="2031" y="9"/>
                    <a:pt x="13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3"/>
            <p:cNvSpPr/>
            <p:nvPr/>
          </p:nvSpPr>
          <p:spPr>
            <a:xfrm>
              <a:off x="2492650" y="3868700"/>
              <a:ext cx="65850" cy="65000"/>
            </a:xfrm>
            <a:custGeom>
              <a:rect b="b" l="l" r="r" t="t"/>
              <a:pathLst>
                <a:path extrusionOk="0" h="2600" w="2634">
                  <a:moveTo>
                    <a:pt x="1343" y="0"/>
                  </a:moveTo>
                  <a:cubicBezTo>
                    <a:pt x="621" y="0"/>
                    <a:pt x="43" y="561"/>
                    <a:pt x="26" y="1274"/>
                  </a:cubicBezTo>
                  <a:cubicBezTo>
                    <a:pt x="1" y="2000"/>
                    <a:pt x="595" y="2600"/>
                    <a:pt x="1327" y="2600"/>
                  </a:cubicBezTo>
                  <a:cubicBezTo>
                    <a:pt x="1332" y="2600"/>
                    <a:pt x="1337" y="2600"/>
                    <a:pt x="1343" y="2600"/>
                  </a:cubicBezTo>
                  <a:cubicBezTo>
                    <a:pt x="2056" y="2600"/>
                    <a:pt x="2634" y="2022"/>
                    <a:pt x="2634" y="1300"/>
                  </a:cubicBezTo>
                  <a:cubicBezTo>
                    <a:pt x="2634" y="586"/>
                    <a:pt x="2056" y="9"/>
                    <a:pt x="13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3"/>
            <p:cNvSpPr/>
            <p:nvPr/>
          </p:nvSpPr>
          <p:spPr>
            <a:xfrm>
              <a:off x="2664025" y="3868700"/>
              <a:ext cx="65025" cy="65000"/>
            </a:xfrm>
            <a:custGeom>
              <a:rect b="b" l="l" r="r" t="t"/>
              <a:pathLst>
                <a:path extrusionOk="0" h="2600" w="2601">
                  <a:moveTo>
                    <a:pt x="1309" y="0"/>
                  </a:moveTo>
                  <a:cubicBezTo>
                    <a:pt x="587" y="0"/>
                    <a:pt x="18" y="561"/>
                    <a:pt x="9" y="1283"/>
                  </a:cubicBezTo>
                  <a:cubicBezTo>
                    <a:pt x="1" y="2005"/>
                    <a:pt x="553" y="2591"/>
                    <a:pt x="1266" y="2600"/>
                  </a:cubicBezTo>
                  <a:cubicBezTo>
                    <a:pt x="1277" y="2600"/>
                    <a:pt x="1288" y="2600"/>
                    <a:pt x="1299" y="2600"/>
                  </a:cubicBezTo>
                  <a:cubicBezTo>
                    <a:pt x="2031" y="2600"/>
                    <a:pt x="2600" y="2028"/>
                    <a:pt x="2600" y="1300"/>
                  </a:cubicBezTo>
                  <a:cubicBezTo>
                    <a:pt x="2600" y="578"/>
                    <a:pt x="2031" y="9"/>
                    <a:pt x="13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3"/>
            <p:cNvSpPr/>
            <p:nvPr/>
          </p:nvSpPr>
          <p:spPr>
            <a:xfrm>
              <a:off x="2493075" y="4040500"/>
              <a:ext cx="65850" cy="65025"/>
            </a:xfrm>
            <a:custGeom>
              <a:rect b="b" l="l" r="r" t="t"/>
              <a:pathLst>
                <a:path extrusionOk="0" h="2601" w="2634">
                  <a:moveTo>
                    <a:pt x="1327" y="0"/>
                  </a:moveTo>
                  <a:cubicBezTo>
                    <a:pt x="595" y="0"/>
                    <a:pt x="9" y="572"/>
                    <a:pt x="9" y="1292"/>
                  </a:cubicBezTo>
                  <a:cubicBezTo>
                    <a:pt x="0" y="1997"/>
                    <a:pt x="587" y="2591"/>
                    <a:pt x="1292" y="2600"/>
                  </a:cubicBezTo>
                  <a:cubicBezTo>
                    <a:pt x="1302" y="2600"/>
                    <a:pt x="1312" y="2600"/>
                    <a:pt x="1322" y="2600"/>
                  </a:cubicBezTo>
                  <a:cubicBezTo>
                    <a:pt x="2022" y="2600"/>
                    <a:pt x="2600" y="2029"/>
                    <a:pt x="2617" y="1326"/>
                  </a:cubicBezTo>
                  <a:cubicBezTo>
                    <a:pt x="2634" y="612"/>
                    <a:pt x="2073" y="18"/>
                    <a:pt x="1360" y="1"/>
                  </a:cubicBezTo>
                  <a:cubicBezTo>
                    <a:pt x="1349" y="0"/>
                    <a:pt x="1338" y="0"/>
                    <a:pt x="13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3"/>
            <p:cNvSpPr/>
            <p:nvPr/>
          </p:nvSpPr>
          <p:spPr>
            <a:xfrm>
              <a:off x="1989550" y="3868900"/>
              <a:ext cx="65425" cy="64800"/>
            </a:xfrm>
            <a:custGeom>
              <a:rect b="b" l="l" r="r" t="t"/>
              <a:pathLst>
                <a:path extrusionOk="0" h="2592" w="2617">
                  <a:moveTo>
                    <a:pt x="1311" y="0"/>
                  </a:moveTo>
                  <a:cubicBezTo>
                    <a:pt x="586" y="0"/>
                    <a:pt x="0" y="580"/>
                    <a:pt x="9" y="1300"/>
                  </a:cubicBezTo>
                  <a:cubicBezTo>
                    <a:pt x="17" y="2014"/>
                    <a:pt x="595" y="2592"/>
                    <a:pt x="1308" y="2592"/>
                  </a:cubicBezTo>
                  <a:cubicBezTo>
                    <a:pt x="1314" y="2592"/>
                    <a:pt x="1319" y="2592"/>
                    <a:pt x="1324" y="2592"/>
                  </a:cubicBezTo>
                  <a:cubicBezTo>
                    <a:pt x="2039" y="2592"/>
                    <a:pt x="2600" y="2026"/>
                    <a:pt x="2608" y="1309"/>
                  </a:cubicBezTo>
                  <a:cubicBezTo>
                    <a:pt x="2617" y="587"/>
                    <a:pt x="2064" y="9"/>
                    <a:pt x="1342" y="1"/>
                  </a:cubicBezTo>
                  <a:cubicBezTo>
                    <a:pt x="1332" y="0"/>
                    <a:pt x="1321" y="0"/>
                    <a:pt x="13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3"/>
            <p:cNvSpPr/>
            <p:nvPr/>
          </p:nvSpPr>
          <p:spPr>
            <a:xfrm>
              <a:off x="1989325" y="4040500"/>
              <a:ext cx="65650" cy="65025"/>
            </a:xfrm>
            <a:custGeom>
              <a:rect b="b" l="l" r="r" t="t"/>
              <a:pathLst>
                <a:path extrusionOk="0" h="2601" w="2626">
                  <a:moveTo>
                    <a:pt x="1327" y="0"/>
                  </a:moveTo>
                  <a:cubicBezTo>
                    <a:pt x="595" y="0"/>
                    <a:pt x="1" y="592"/>
                    <a:pt x="18" y="1317"/>
                  </a:cubicBezTo>
                  <a:cubicBezTo>
                    <a:pt x="26" y="2017"/>
                    <a:pt x="612" y="2600"/>
                    <a:pt x="1319" y="2600"/>
                  </a:cubicBezTo>
                  <a:cubicBezTo>
                    <a:pt x="1324" y="2600"/>
                    <a:pt x="1329" y="2600"/>
                    <a:pt x="1334" y="2600"/>
                  </a:cubicBezTo>
                  <a:cubicBezTo>
                    <a:pt x="2048" y="2600"/>
                    <a:pt x="2617" y="2022"/>
                    <a:pt x="2617" y="1300"/>
                  </a:cubicBezTo>
                  <a:cubicBezTo>
                    <a:pt x="2626" y="578"/>
                    <a:pt x="2065" y="9"/>
                    <a:pt x="1343" y="1"/>
                  </a:cubicBezTo>
                  <a:cubicBezTo>
                    <a:pt x="1338" y="0"/>
                    <a:pt x="1332" y="0"/>
                    <a:pt x="13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3"/>
            <p:cNvSpPr/>
            <p:nvPr/>
          </p:nvSpPr>
          <p:spPr>
            <a:xfrm>
              <a:off x="2326350" y="3868900"/>
              <a:ext cx="65875" cy="64800"/>
            </a:xfrm>
            <a:custGeom>
              <a:rect b="b" l="l" r="r" t="t"/>
              <a:pathLst>
                <a:path extrusionOk="0" h="2592" w="2635">
                  <a:moveTo>
                    <a:pt x="1323" y="0"/>
                  </a:moveTo>
                  <a:cubicBezTo>
                    <a:pt x="1313" y="0"/>
                    <a:pt x="1302" y="0"/>
                    <a:pt x="1292" y="1"/>
                  </a:cubicBezTo>
                  <a:cubicBezTo>
                    <a:pt x="579" y="9"/>
                    <a:pt x="1" y="595"/>
                    <a:pt x="9" y="1309"/>
                  </a:cubicBezTo>
                  <a:cubicBezTo>
                    <a:pt x="18" y="2017"/>
                    <a:pt x="596" y="2592"/>
                    <a:pt x="1302" y="2592"/>
                  </a:cubicBezTo>
                  <a:cubicBezTo>
                    <a:pt x="1307" y="2592"/>
                    <a:pt x="1312" y="2592"/>
                    <a:pt x="1318" y="2592"/>
                  </a:cubicBezTo>
                  <a:cubicBezTo>
                    <a:pt x="2031" y="2592"/>
                    <a:pt x="2609" y="2014"/>
                    <a:pt x="2617" y="1309"/>
                  </a:cubicBezTo>
                  <a:cubicBezTo>
                    <a:pt x="2634" y="589"/>
                    <a:pt x="2048" y="0"/>
                    <a:pt x="13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0" name="Google Shape;70;p3"/>
          <p:cNvSpPr/>
          <p:nvPr/>
        </p:nvSpPr>
        <p:spPr>
          <a:xfrm>
            <a:off x="8258925" y="120125"/>
            <a:ext cx="484800" cy="484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3"/>
          <p:cNvSpPr/>
          <p:nvPr/>
        </p:nvSpPr>
        <p:spPr>
          <a:xfrm>
            <a:off x="5029200" y="4361600"/>
            <a:ext cx="484800" cy="4848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3"/>
          <p:cNvSpPr/>
          <p:nvPr/>
        </p:nvSpPr>
        <p:spPr>
          <a:xfrm>
            <a:off x="4343100" y="297100"/>
            <a:ext cx="647728" cy="633305"/>
          </a:xfrm>
          <a:custGeom>
            <a:rect b="b" l="l" r="r" t="t"/>
            <a:pathLst>
              <a:path extrusionOk="0" h="147366" w="150722">
                <a:moveTo>
                  <a:pt x="75347" y="13536"/>
                </a:moveTo>
                <a:cubicBezTo>
                  <a:pt x="87879" y="13536"/>
                  <a:pt x="100451" y="17795"/>
                  <a:pt x="110729" y="26435"/>
                </a:cubicBezTo>
                <a:cubicBezTo>
                  <a:pt x="134932" y="46775"/>
                  <a:pt x="137456" y="82477"/>
                  <a:pt x="116251" y="106001"/>
                </a:cubicBezTo>
                <a:cubicBezTo>
                  <a:pt x="105152" y="118322"/>
                  <a:pt x="90256" y="124199"/>
                  <a:pt x="75496" y="124199"/>
                </a:cubicBezTo>
                <a:cubicBezTo>
                  <a:pt x="62768" y="124199"/>
                  <a:pt x="50141" y="119829"/>
                  <a:pt x="40137" y="111452"/>
                </a:cubicBezTo>
                <a:cubicBezTo>
                  <a:pt x="40422" y="111256"/>
                  <a:pt x="40681" y="111131"/>
                  <a:pt x="40868" y="110944"/>
                </a:cubicBezTo>
                <a:cubicBezTo>
                  <a:pt x="46997" y="104815"/>
                  <a:pt x="53117" y="98686"/>
                  <a:pt x="59245" y="92558"/>
                </a:cubicBezTo>
                <a:cubicBezTo>
                  <a:pt x="60030" y="91772"/>
                  <a:pt x="60468" y="90889"/>
                  <a:pt x="60200" y="89756"/>
                </a:cubicBezTo>
                <a:cubicBezTo>
                  <a:pt x="59894" y="88420"/>
                  <a:pt x="58745" y="87620"/>
                  <a:pt x="57542" y="87620"/>
                </a:cubicBezTo>
                <a:cubicBezTo>
                  <a:pt x="56922" y="87620"/>
                  <a:pt x="56288" y="87832"/>
                  <a:pt x="55748" y="88293"/>
                </a:cubicBezTo>
                <a:cubicBezTo>
                  <a:pt x="55525" y="88481"/>
                  <a:pt x="55320" y="88704"/>
                  <a:pt x="55115" y="88909"/>
                </a:cubicBezTo>
                <a:cubicBezTo>
                  <a:pt x="49004" y="95029"/>
                  <a:pt x="42902" y="101140"/>
                  <a:pt x="36800" y="107259"/>
                </a:cubicBezTo>
                <a:cubicBezTo>
                  <a:pt x="36613" y="107447"/>
                  <a:pt x="36470" y="107696"/>
                  <a:pt x="36309" y="107911"/>
                </a:cubicBezTo>
                <a:cubicBezTo>
                  <a:pt x="17870" y="90060"/>
                  <a:pt x="13356" y="57953"/>
                  <a:pt x="32233" y="34330"/>
                </a:cubicBezTo>
                <a:cubicBezTo>
                  <a:pt x="43240" y="20555"/>
                  <a:pt x="59260" y="13536"/>
                  <a:pt x="75347" y="13536"/>
                </a:cubicBezTo>
                <a:close/>
                <a:moveTo>
                  <a:pt x="75319" y="1"/>
                </a:moveTo>
                <a:cubicBezTo>
                  <a:pt x="59499" y="1"/>
                  <a:pt x="43633" y="5476"/>
                  <a:pt x="30716" y="16586"/>
                </a:cubicBezTo>
                <a:cubicBezTo>
                  <a:pt x="16826" y="28532"/>
                  <a:pt x="8752" y="43742"/>
                  <a:pt x="6977" y="61994"/>
                </a:cubicBezTo>
                <a:cubicBezTo>
                  <a:pt x="4907" y="83431"/>
                  <a:pt x="11812" y="101871"/>
                  <a:pt x="26648" y="117554"/>
                </a:cubicBezTo>
                <a:cubicBezTo>
                  <a:pt x="26425" y="117733"/>
                  <a:pt x="26166" y="117902"/>
                  <a:pt x="25961" y="118107"/>
                </a:cubicBezTo>
                <a:cubicBezTo>
                  <a:pt x="17923" y="126145"/>
                  <a:pt x="9894" y="134192"/>
                  <a:pt x="1865" y="142230"/>
                </a:cubicBezTo>
                <a:cubicBezTo>
                  <a:pt x="1642" y="142462"/>
                  <a:pt x="1401" y="142685"/>
                  <a:pt x="1205" y="142934"/>
                </a:cubicBezTo>
                <a:cubicBezTo>
                  <a:pt x="1" y="144513"/>
                  <a:pt x="750" y="146735"/>
                  <a:pt x="2668" y="147261"/>
                </a:cubicBezTo>
                <a:cubicBezTo>
                  <a:pt x="2927" y="147333"/>
                  <a:pt x="3173" y="147366"/>
                  <a:pt x="3407" y="147366"/>
                </a:cubicBezTo>
                <a:cubicBezTo>
                  <a:pt x="4254" y="147366"/>
                  <a:pt x="4953" y="146930"/>
                  <a:pt x="5603" y="146280"/>
                </a:cubicBezTo>
                <a:cubicBezTo>
                  <a:pt x="13730" y="138135"/>
                  <a:pt x="21866" y="129990"/>
                  <a:pt x="29993" y="121836"/>
                </a:cubicBezTo>
                <a:cubicBezTo>
                  <a:pt x="30199" y="121631"/>
                  <a:pt x="30350" y="121363"/>
                  <a:pt x="30546" y="121096"/>
                </a:cubicBezTo>
                <a:cubicBezTo>
                  <a:pt x="43637" y="132340"/>
                  <a:pt x="59520" y="137739"/>
                  <a:pt x="75257" y="137739"/>
                </a:cubicBezTo>
                <a:cubicBezTo>
                  <a:pt x="94804" y="137739"/>
                  <a:pt x="114126" y="129411"/>
                  <a:pt x="127598" y="113611"/>
                </a:cubicBezTo>
                <a:cubicBezTo>
                  <a:pt x="150722" y="86482"/>
                  <a:pt x="149571" y="46008"/>
                  <a:pt x="124030" y="20315"/>
                </a:cubicBezTo>
                <a:cubicBezTo>
                  <a:pt x="110641" y="6847"/>
                  <a:pt x="93009" y="1"/>
                  <a:pt x="7531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AND_TWO_COLUMNS_1_1"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2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522" name="Google Shape;522;p21"/>
          <p:cNvSpPr txBox="1"/>
          <p:nvPr>
            <p:ph idx="1" type="subTitle"/>
          </p:nvPr>
        </p:nvSpPr>
        <p:spPr>
          <a:xfrm>
            <a:off x="5054223" y="1166725"/>
            <a:ext cx="2947800" cy="32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3" name="Google Shape;523;p21"/>
          <p:cNvSpPr txBox="1"/>
          <p:nvPr>
            <p:ph idx="2" type="subTitle"/>
          </p:nvPr>
        </p:nvSpPr>
        <p:spPr>
          <a:xfrm>
            <a:off x="1141977" y="1166725"/>
            <a:ext cx="2947800" cy="32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21"/>
          <p:cNvSpPr/>
          <p:nvPr/>
        </p:nvSpPr>
        <p:spPr>
          <a:xfrm>
            <a:off x="7580050" y="0"/>
            <a:ext cx="1563935" cy="1802547"/>
          </a:xfrm>
          <a:custGeom>
            <a:rect b="b" l="l" r="r" t="t"/>
            <a:pathLst>
              <a:path extrusionOk="0" h="118784" w="103060">
                <a:moveTo>
                  <a:pt x="97675" y="48149"/>
                </a:moveTo>
                <a:cubicBezTo>
                  <a:pt x="97686" y="48149"/>
                  <a:pt x="97697" y="48149"/>
                  <a:pt x="97708" y="48149"/>
                </a:cubicBezTo>
                <a:cubicBezTo>
                  <a:pt x="99654" y="48166"/>
                  <a:pt x="101149" y="49686"/>
                  <a:pt x="101132" y="51640"/>
                </a:cubicBezTo>
                <a:cubicBezTo>
                  <a:pt x="101123" y="53580"/>
                  <a:pt x="99611" y="55064"/>
                  <a:pt x="97665" y="55064"/>
                </a:cubicBezTo>
                <a:cubicBezTo>
                  <a:pt x="97660" y="55064"/>
                  <a:pt x="97654" y="55064"/>
                  <a:pt x="97649" y="55064"/>
                </a:cubicBezTo>
                <a:cubicBezTo>
                  <a:pt x="95703" y="55055"/>
                  <a:pt x="94200" y="53535"/>
                  <a:pt x="94217" y="51581"/>
                </a:cubicBezTo>
                <a:cubicBezTo>
                  <a:pt x="94225" y="49646"/>
                  <a:pt x="95737" y="48149"/>
                  <a:pt x="97675" y="48149"/>
                </a:cubicBezTo>
                <a:close/>
                <a:moveTo>
                  <a:pt x="25723" y="0"/>
                </a:moveTo>
                <a:cubicBezTo>
                  <a:pt x="25468" y="297"/>
                  <a:pt x="25239" y="620"/>
                  <a:pt x="24967" y="900"/>
                </a:cubicBezTo>
                <a:cubicBezTo>
                  <a:pt x="19309" y="6567"/>
                  <a:pt x="13584" y="12165"/>
                  <a:pt x="8003" y="17899"/>
                </a:cubicBezTo>
                <a:cubicBezTo>
                  <a:pt x="2303" y="23743"/>
                  <a:pt x="0" y="30802"/>
                  <a:pt x="1207" y="38881"/>
                </a:cubicBezTo>
                <a:cubicBezTo>
                  <a:pt x="3037" y="51136"/>
                  <a:pt x="13630" y="59695"/>
                  <a:pt x="25408" y="59695"/>
                </a:cubicBezTo>
                <a:cubicBezTo>
                  <a:pt x="27517" y="59695"/>
                  <a:pt x="29664" y="59420"/>
                  <a:pt x="31805" y="58844"/>
                </a:cubicBezTo>
                <a:cubicBezTo>
                  <a:pt x="36104" y="57680"/>
                  <a:pt x="39799" y="55497"/>
                  <a:pt x="42942" y="52345"/>
                </a:cubicBezTo>
                <a:cubicBezTo>
                  <a:pt x="53883" y="41404"/>
                  <a:pt x="64833" y="30463"/>
                  <a:pt x="75783" y="19521"/>
                </a:cubicBezTo>
                <a:cubicBezTo>
                  <a:pt x="76114" y="19190"/>
                  <a:pt x="76429" y="18842"/>
                  <a:pt x="76802" y="18561"/>
                </a:cubicBezTo>
                <a:cubicBezTo>
                  <a:pt x="77511" y="18035"/>
                  <a:pt x="78260" y="17761"/>
                  <a:pt x="79042" y="17761"/>
                </a:cubicBezTo>
                <a:cubicBezTo>
                  <a:pt x="79535" y="17761"/>
                  <a:pt x="80041" y="17871"/>
                  <a:pt x="80557" y="18094"/>
                </a:cubicBezTo>
                <a:cubicBezTo>
                  <a:pt x="81882" y="18672"/>
                  <a:pt x="82647" y="19700"/>
                  <a:pt x="82808" y="21144"/>
                </a:cubicBezTo>
                <a:cubicBezTo>
                  <a:pt x="82953" y="22460"/>
                  <a:pt x="82452" y="23522"/>
                  <a:pt x="81517" y="24440"/>
                </a:cubicBezTo>
                <a:cubicBezTo>
                  <a:pt x="76599" y="29341"/>
                  <a:pt x="71697" y="34251"/>
                  <a:pt x="66787" y="39161"/>
                </a:cubicBezTo>
                <a:cubicBezTo>
                  <a:pt x="55234" y="50714"/>
                  <a:pt x="43664" y="62259"/>
                  <a:pt x="32119" y="73829"/>
                </a:cubicBezTo>
                <a:cubicBezTo>
                  <a:pt x="28373" y="77592"/>
                  <a:pt x="27099" y="82128"/>
                  <a:pt x="28356" y="87276"/>
                </a:cubicBezTo>
                <a:cubicBezTo>
                  <a:pt x="29859" y="93426"/>
                  <a:pt x="35523" y="97645"/>
                  <a:pt x="41710" y="97645"/>
                </a:cubicBezTo>
                <a:cubicBezTo>
                  <a:pt x="42377" y="97645"/>
                  <a:pt x="43049" y="97596"/>
                  <a:pt x="43723" y="97495"/>
                </a:cubicBezTo>
                <a:cubicBezTo>
                  <a:pt x="46858" y="97028"/>
                  <a:pt x="49508" y="95652"/>
                  <a:pt x="51743" y="93418"/>
                </a:cubicBezTo>
                <a:cubicBezTo>
                  <a:pt x="62964" y="82188"/>
                  <a:pt x="74195" y="70957"/>
                  <a:pt x="85425" y="59736"/>
                </a:cubicBezTo>
                <a:cubicBezTo>
                  <a:pt x="85680" y="59481"/>
                  <a:pt x="85934" y="59209"/>
                  <a:pt x="86206" y="58971"/>
                </a:cubicBezTo>
                <a:cubicBezTo>
                  <a:pt x="86992" y="58276"/>
                  <a:pt x="87961" y="57932"/>
                  <a:pt x="88923" y="57932"/>
                </a:cubicBezTo>
                <a:cubicBezTo>
                  <a:pt x="89937" y="57932"/>
                  <a:pt x="90943" y="58315"/>
                  <a:pt x="91719" y="59073"/>
                </a:cubicBezTo>
                <a:cubicBezTo>
                  <a:pt x="93240" y="60560"/>
                  <a:pt x="93350" y="62938"/>
                  <a:pt x="91957" y="64578"/>
                </a:cubicBezTo>
                <a:cubicBezTo>
                  <a:pt x="91677" y="64909"/>
                  <a:pt x="91354" y="65198"/>
                  <a:pt x="91057" y="65512"/>
                </a:cubicBezTo>
                <a:cubicBezTo>
                  <a:pt x="84541" y="72308"/>
                  <a:pt x="81746" y="80404"/>
                  <a:pt x="82808" y="89740"/>
                </a:cubicBezTo>
                <a:cubicBezTo>
                  <a:pt x="83564" y="96357"/>
                  <a:pt x="86410" y="102049"/>
                  <a:pt x="91108" y="106789"/>
                </a:cubicBezTo>
                <a:cubicBezTo>
                  <a:pt x="94735" y="110442"/>
                  <a:pt x="98388" y="114069"/>
                  <a:pt x="102024" y="117713"/>
                </a:cubicBezTo>
                <a:cubicBezTo>
                  <a:pt x="102372" y="118061"/>
                  <a:pt x="102712" y="118427"/>
                  <a:pt x="103060" y="118783"/>
                </a:cubicBezTo>
                <a:lnTo>
                  <a:pt x="103060" y="20328"/>
                </a:lnTo>
                <a:cubicBezTo>
                  <a:pt x="102763" y="20642"/>
                  <a:pt x="102482" y="20965"/>
                  <a:pt x="102177" y="21271"/>
                </a:cubicBezTo>
                <a:cubicBezTo>
                  <a:pt x="90700" y="32748"/>
                  <a:pt x="79215" y="44224"/>
                  <a:pt x="67738" y="55701"/>
                </a:cubicBezTo>
                <a:cubicBezTo>
                  <a:pt x="67475" y="55964"/>
                  <a:pt x="67237" y="56253"/>
                  <a:pt x="66923" y="56431"/>
                </a:cubicBezTo>
                <a:cubicBezTo>
                  <a:pt x="66849" y="56473"/>
                  <a:pt x="66748" y="56492"/>
                  <a:pt x="66641" y="56492"/>
                </a:cubicBezTo>
                <a:cubicBezTo>
                  <a:pt x="66489" y="56492"/>
                  <a:pt x="66324" y="56454"/>
                  <a:pt x="66209" y="56389"/>
                </a:cubicBezTo>
                <a:cubicBezTo>
                  <a:pt x="65912" y="56227"/>
                  <a:pt x="65870" y="55888"/>
                  <a:pt x="66065" y="55607"/>
                </a:cubicBezTo>
                <a:cubicBezTo>
                  <a:pt x="66269" y="55318"/>
                  <a:pt x="66541" y="55064"/>
                  <a:pt x="66795" y="54800"/>
                </a:cubicBezTo>
                <a:cubicBezTo>
                  <a:pt x="75715" y="45881"/>
                  <a:pt x="84643" y="36961"/>
                  <a:pt x="93563" y="28041"/>
                </a:cubicBezTo>
                <a:cubicBezTo>
                  <a:pt x="96731" y="24873"/>
                  <a:pt x="99891" y="21704"/>
                  <a:pt x="103060" y="18536"/>
                </a:cubicBezTo>
                <a:lnTo>
                  <a:pt x="103060" y="5377"/>
                </a:lnTo>
                <a:cubicBezTo>
                  <a:pt x="101208" y="7331"/>
                  <a:pt x="99416" y="9344"/>
                  <a:pt x="97479" y="11205"/>
                </a:cubicBezTo>
                <a:cubicBezTo>
                  <a:pt x="96011" y="12617"/>
                  <a:pt x="94126" y="13316"/>
                  <a:pt x="92230" y="13316"/>
                </a:cubicBezTo>
                <a:cubicBezTo>
                  <a:pt x="90363" y="13316"/>
                  <a:pt x="88484" y="12638"/>
                  <a:pt x="86979" y="11298"/>
                </a:cubicBezTo>
                <a:cubicBezTo>
                  <a:pt x="86283" y="10678"/>
                  <a:pt x="85629" y="10007"/>
                  <a:pt x="84966" y="9361"/>
                </a:cubicBezTo>
                <a:cubicBezTo>
                  <a:pt x="83106" y="7560"/>
                  <a:pt x="80879" y="6660"/>
                  <a:pt x="78653" y="6660"/>
                </a:cubicBezTo>
                <a:cubicBezTo>
                  <a:pt x="76385" y="6660"/>
                  <a:pt x="74118" y="7594"/>
                  <a:pt x="72241" y="9463"/>
                </a:cubicBezTo>
                <a:cubicBezTo>
                  <a:pt x="68265" y="13422"/>
                  <a:pt x="64298" y="17397"/>
                  <a:pt x="60339" y="21373"/>
                </a:cubicBezTo>
                <a:cubicBezTo>
                  <a:pt x="59660" y="22053"/>
                  <a:pt x="58912" y="22545"/>
                  <a:pt x="57910" y="22579"/>
                </a:cubicBezTo>
                <a:cubicBezTo>
                  <a:pt x="57872" y="22580"/>
                  <a:pt x="57834" y="22581"/>
                  <a:pt x="57796" y="22581"/>
                </a:cubicBezTo>
                <a:cubicBezTo>
                  <a:pt x="56459" y="22581"/>
                  <a:pt x="55438" y="21993"/>
                  <a:pt x="54826" y="20787"/>
                </a:cubicBezTo>
                <a:cubicBezTo>
                  <a:pt x="54181" y="19504"/>
                  <a:pt x="54359" y="18255"/>
                  <a:pt x="55285" y="17168"/>
                </a:cubicBezTo>
                <a:cubicBezTo>
                  <a:pt x="55829" y="16539"/>
                  <a:pt x="56449" y="15979"/>
                  <a:pt x="57035" y="15393"/>
                </a:cubicBezTo>
                <a:cubicBezTo>
                  <a:pt x="57969" y="14450"/>
                  <a:pt x="58912" y="13507"/>
                  <a:pt x="59847" y="12572"/>
                </a:cubicBezTo>
                <a:cubicBezTo>
                  <a:pt x="60263" y="12165"/>
                  <a:pt x="60569" y="11706"/>
                  <a:pt x="60603" y="11103"/>
                </a:cubicBezTo>
                <a:cubicBezTo>
                  <a:pt x="60645" y="10262"/>
                  <a:pt x="60314" y="9608"/>
                  <a:pt x="59583" y="9200"/>
                </a:cubicBezTo>
                <a:cubicBezTo>
                  <a:pt x="59249" y="9011"/>
                  <a:pt x="58907" y="8917"/>
                  <a:pt x="58567" y="8917"/>
                </a:cubicBezTo>
                <a:cubicBezTo>
                  <a:pt x="58175" y="8917"/>
                  <a:pt x="57786" y="9043"/>
                  <a:pt x="57417" y="9293"/>
                </a:cubicBezTo>
                <a:cubicBezTo>
                  <a:pt x="57120" y="9497"/>
                  <a:pt x="56873" y="9778"/>
                  <a:pt x="56619" y="10041"/>
                </a:cubicBezTo>
                <a:cubicBezTo>
                  <a:pt x="52346" y="14305"/>
                  <a:pt x="48064" y="18578"/>
                  <a:pt x="43800" y="22860"/>
                </a:cubicBezTo>
                <a:cubicBezTo>
                  <a:pt x="42579" y="24081"/>
                  <a:pt x="41149" y="24781"/>
                  <a:pt x="39417" y="24781"/>
                </a:cubicBezTo>
                <a:cubicBezTo>
                  <a:pt x="39366" y="24781"/>
                  <a:pt x="39315" y="24781"/>
                  <a:pt x="39264" y="24779"/>
                </a:cubicBezTo>
                <a:cubicBezTo>
                  <a:pt x="36851" y="24712"/>
                  <a:pt x="35050" y="23599"/>
                  <a:pt x="33971" y="21475"/>
                </a:cubicBezTo>
                <a:cubicBezTo>
                  <a:pt x="32867" y="19309"/>
                  <a:pt x="33105" y="17168"/>
                  <a:pt x="34507" y="15180"/>
                </a:cubicBezTo>
                <a:cubicBezTo>
                  <a:pt x="34787" y="14773"/>
                  <a:pt x="35152" y="14424"/>
                  <a:pt x="35500" y="14067"/>
                </a:cubicBezTo>
                <a:cubicBezTo>
                  <a:pt x="39884" y="9676"/>
                  <a:pt x="44276" y="5284"/>
                  <a:pt x="48667" y="892"/>
                </a:cubicBezTo>
                <a:cubicBezTo>
                  <a:pt x="48939" y="612"/>
                  <a:pt x="49186" y="297"/>
                  <a:pt x="4944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5" name="Google Shape;525;p21"/>
          <p:cNvSpPr/>
          <p:nvPr/>
        </p:nvSpPr>
        <p:spPr>
          <a:xfrm>
            <a:off x="8732777" y="1922112"/>
            <a:ext cx="165657" cy="166136"/>
          </a:xfrm>
          <a:custGeom>
            <a:rect b="b" l="l" r="r" t="t"/>
            <a:pathLst>
              <a:path extrusionOk="0" h="9023" w="8997">
                <a:moveTo>
                  <a:pt x="4498" y="1"/>
                </a:moveTo>
                <a:cubicBezTo>
                  <a:pt x="2048" y="1"/>
                  <a:pt x="26" y="2024"/>
                  <a:pt x="18" y="4486"/>
                </a:cubicBezTo>
                <a:cubicBezTo>
                  <a:pt x="1" y="6975"/>
                  <a:pt x="2005" y="9005"/>
                  <a:pt x="4477" y="9022"/>
                </a:cubicBezTo>
                <a:cubicBezTo>
                  <a:pt x="4493" y="9022"/>
                  <a:pt x="4508" y="9022"/>
                  <a:pt x="4523" y="9022"/>
                </a:cubicBezTo>
                <a:cubicBezTo>
                  <a:pt x="6958" y="9022"/>
                  <a:pt x="8971" y="7002"/>
                  <a:pt x="8988" y="4537"/>
                </a:cubicBezTo>
                <a:cubicBezTo>
                  <a:pt x="8997" y="2056"/>
                  <a:pt x="7000" y="26"/>
                  <a:pt x="4528" y="1"/>
                </a:cubicBezTo>
                <a:cubicBezTo>
                  <a:pt x="4518" y="1"/>
                  <a:pt x="4508" y="1"/>
                  <a:pt x="449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26" name="Google Shape;526;p21"/>
          <p:cNvGrpSpPr/>
          <p:nvPr/>
        </p:nvGrpSpPr>
        <p:grpSpPr>
          <a:xfrm rot="10800000">
            <a:off x="0" y="2173900"/>
            <a:ext cx="5027700" cy="2969600"/>
            <a:chOff x="2353750" y="745575"/>
            <a:chExt cx="5027700" cy="2969600"/>
          </a:xfrm>
        </p:grpSpPr>
        <p:sp>
          <p:nvSpPr>
            <p:cNvPr id="527" name="Google Shape;527;p21"/>
            <p:cNvSpPr/>
            <p:nvPr/>
          </p:nvSpPr>
          <p:spPr>
            <a:xfrm>
              <a:off x="4804950" y="745575"/>
              <a:ext cx="2576500" cy="2969600"/>
            </a:xfrm>
            <a:custGeom>
              <a:rect b="b" l="l" r="r" t="t"/>
              <a:pathLst>
                <a:path extrusionOk="0" h="118784" w="103060">
                  <a:moveTo>
                    <a:pt x="97675" y="48149"/>
                  </a:moveTo>
                  <a:cubicBezTo>
                    <a:pt x="97686" y="48149"/>
                    <a:pt x="97697" y="48149"/>
                    <a:pt x="97708" y="48149"/>
                  </a:cubicBezTo>
                  <a:cubicBezTo>
                    <a:pt x="99654" y="48166"/>
                    <a:pt x="101149" y="49686"/>
                    <a:pt x="101132" y="51640"/>
                  </a:cubicBezTo>
                  <a:cubicBezTo>
                    <a:pt x="101123" y="53580"/>
                    <a:pt x="99611" y="55064"/>
                    <a:pt x="97665" y="55064"/>
                  </a:cubicBezTo>
                  <a:cubicBezTo>
                    <a:pt x="97660" y="55064"/>
                    <a:pt x="97654" y="55064"/>
                    <a:pt x="97649" y="55064"/>
                  </a:cubicBezTo>
                  <a:cubicBezTo>
                    <a:pt x="95703" y="55055"/>
                    <a:pt x="94200" y="53535"/>
                    <a:pt x="94217" y="51581"/>
                  </a:cubicBezTo>
                  <a:cubicBezTo>
                    <a:pt x="94225" y="49646"/>
                    <a:pt x="95737" y="48149"/>
                    <a:pt x="97675" y="48149"/>
                  </a:cubicBezTo>
                  <a:close/>
                  <a:moveTo>
                    <a:pt x="25723" y="0"/>
                  </a:moveTo>
                  <a:cubicBezTo>
                    <a:pt x="25468" y="297"/>
                    <a:pt x="25239" y="620"/>
                    <a:pt x="24967" y="900"/>
                  </a:cubicBezTo>
                  <a:cubicBezTo>
                    <a:pt x="19309" y="6567"/>
                    <a:pt x="13584" y="12165"/>
                    <a:pt x="8003" y="17899"/>
                  </a:cubicBezTo>
                  <a:cubicBezTo>
                    <a:pt x="2303" y="23743"/>
                    <a:pt x="0" y="30802"/>
                    <a:pt x="1207" y="38881"/>
                  </a:cubicBezTo>
                  <a:cubicBezTo>
                    <a:pt x="3037" y="51136"/>
                    <a:pt x="13630" y="59695"/>
                    <a:pt x="25408" y="59695"/>
                  </a:cubicBezTo>
                  <a:cubicBezTo>
                    <a:pt x="27517" y="59695"/>
                    <a:pt x="29664" y="59420"/>
                    <a:pt x="31805" y="58844"/>
                  </a:cubicBezTo>
                  <a:cubicBezTo>
                    <a:pt x="36104" y="57680"/>
                    <a:pt x="39799" y="55497"/>
                    <a:pt x="42942" y="52345"/>
                  </a:cubicBezTo>
                  <a:cubicBezTo>
                    <a:pt x="53883" y="41404"/>
                    <a:pt x="64833" y="30463"/>
                    <a:pt x="75783" y="19521"/>
                  </a:cubicBezTo>
                  <a:cubicBezTo>
                    <a:pt x="76114" y="19190"/>
                    <a:pt x="76429" y="18842"/>
                    <a:pt x="76802" y="18561"/>
                  </a:cubicBezTo>
                  <a:cubicBezTo>
                    <a:pt x="77511" y="18035"/>
                    <a:pt x="78260" y="17761"/>
                    <a:pt x="79042" y="17761"/>
                  </a:cubicBezTo>
                  <a:cubicBezTo>
                    <a:pt x="79535" y="17761"/>
                    <a:pt x="80041" y="17871"/>
                    <a:pt x="80557" y="18094"/>
                  </a:cubicBezTo>
                  <a:cubicBezTo>
                    <a:pt x="81882" y="18672"/>
                    <a:pt x="82647" y="19700"/>
                    <a:pt x="82808" y="21144"/>
                  </a:cubicBezTo>
                  <a:cubicBezTo>
                    <a:pt x="82953" y="22460"/>
                    <a:pt x="82452" y="23522"/>
                    <a:pt x="81517" y="24440"/>
                  </a:cubicBezTo>
                  <a:cubicBezTo>
                    <a:pt x="76599" y="29341"/>
                    <a:pt x="71697" y="34251"/>
                    <a:pt x="66787" y="39161"/>
                  </a:cubicBezTo>
                  <a:cubicBezTo>
                    <a:pt x="55234" y="50714"/>
                    <a:pt x="43664" y="62259"/>
                    <a:pt x="32119" y="73829"/>
                  </a:cubicBezTo>
                  <a:cubicBezTo>
                    <a:pt x="28373" y="77592"/>
                    <a:pt x="27099" y="82128"/>
                    <a:pt x="28356" y="87276"/>
                  </a:cubicBezTo>
                  <a:cubicBezTo>
                    <a:pt x="29859" y="93426"/>
                    <a:pt x="35523" y="97645"/>
                    <a:pt x="41710" y="97645"/>
                  </a:cubicBezTo>
                  <a:cubicBezTo>
                    <a:pt x="42377" y="97645"/>
                    <a:pt x="43049" y="97596"/>
                    <a:pt x="43723" y="97495"/>
                  </a:cubicBezTo>
                  <a:cubicBezTo>
                    <a:pt x="46858" y="97028"/>
                    <a:pt x="49508" y="95652"/>
                    <a:pt x="51743" y="93418"/>
                  </a:cubicBezTo>
                  <a:cubicBezTo>
                    <a:pt x="62964" y="82188"/>
                    <a:pt x="74195" y="70957"/>
                    <a:pt x="85425" y="59736"/>
                  </a:cubicBezTo>
                  <a:cubicBezTo>
                    <a:pt x="85680" y="59481"/>
                    <a:pt x="85934" y="59209"/>
                    <a:pt x="86206" y="58971"/>
                  </a:cubicBezTo>
                  <a:cubicBezTo>
                    <a:pt x="86992" y="58276"/>
                    <a:pt x="87961" y="57932"/>
                    <a:pt x="88923" y="57932"/>
                  </a:cubicBezTo>
                  <a:cubicBezTo>
                    <a:pt x="89937" y="57932"/>
                    <a:pt x="90943" y="58315"/>
                    <a:pt x="91719" y="59073"/>
                  </a:cubicBezTo>
                  <a:cubicBezTo>
                    <a:pt x="93240" y="60560"/>
                    <a:pt x="93350" y="62938"/>
                    <a:pt x="91957" y="64578"/>
                  </a:cubicBezTo>
                  <a:cubicBezTo>
                    <a:pt x="91677" y="64909"/>
                    <a:pt x="91354" y="65198"/>
                    <a:pt x="91057" y="65512"/>
                  </a:cubicBezTo>
                  <a:cubicBezTo>
                    <a:pt x="84541" y="72308"/>
                    <a:pt x="81746" y="80404"/>
                    <a:pt x="82808" y="89740"/>
                  </a:cubicBezTo>
                  <a:cubicBezTo>
                    <a:pt x="83564" y="96357"/>
                    <a:pt x="86410" y="102049"/>
                    <a:pt x="91108" y="106789"/>
                  </a:cubicBezTo>
                  <a:cubicBezTo>
                    <a:pt x="94735" y="110442"/>
                    <a:pt x="98388" y="114069"/>
                    <a:pt x="102024" y="117713"/>
                  </a:cubicBezTo>
                  <a:cubicBezTo>
                    <a:pt x="102372" y="118061"/>
                    <a:pt x="102712" y="118427"/>
                    <a:pt x="103060" y="118783"/>
                  </a:cubicBezTo>
                  <a:lnTo>
                    <a:pt x="103060" y="20328"/>
                  </a:lnTo>
                  <a:cubicBezTo>
                    <a:pt x="102763" y="20642"/>
                    <a:pt x="102482" y="20965"/>
                    <a:pt x="102177" y="21271"/>
                  </a:cubicBezTo>
                  <a:cubicBezTo>
                    <a:pt x="90700" y="32748"/>
                    <a:pt x="79215" y="44224"/>
                    <a:pt x="67738" y="55701"/>
                  </a:cubicBezTo>
                  <a:cubicBezTo>
                    <a:pt x="67475" y="55964"/>
                    <a:pt x="67237" y="56253"/>
                    <a:pt x="66923" y="56431"/>
                  </a:cubicBezTo>
                  <a:cubicBezTo>
                    <a:pt x="66849" y="56473"/>
                    <a:pt x="66748" y="56492"/>
                    <a:pt x="66641" y="56492"/>
                  </a:cubicBezTo>
                  <a:cubicBezTo>
                    <a:pt x="66489" y="56492"/>
                    <a:pt x="66324" y="56454"/>
                    <a:pt x="66209" y="56389"/>
                  </a:cubicBezTo>
                  <a:cubicBezTo>
                    <a:pt x="65912" y="56227"/>
                    <a:pt x="65870" y="55888"/>
                    <a:pt x="66065" y="55607"/>
                  </a:cubicBezTo>
                  <a:cubicBezTo>
                    <a:pt x="66269" y="55318"/>
                    <a:pt x="66541" y="55064"/>
                    <a:pt x="66795" y="54800"/>
                  </a:cubicBezTo>
                  <a:cubicBezTo>
                    <a:pt x="75715" y="45881"/>
                    <a:pt x="84643" y="36961"/>
                    <a:pt x="93563" y="28041"/>
                  </a:cubicBezTo>
                  <a:cubicBezTo>
                    <a:pt x="96731" y="24873"/>
                    <a:pt x="99891" y="21704"/>
                    <a:pt x="103060" y="18536"/>
                  </a:cubicBezTo>
                  <a:lnTo>
                    <a:pt x="103060" y="5377"/>
                  </a:lnTo>
                  <a:cubicBezTo>
                    <a:pt x="101208" y="7331"/>
                    <a:pt x="99416" y="9344"/>
                    <a:pt x="97479" y="11205"/>
                  </a:cubicBezTo>
                  <a:cubicBezTo>
                    <a:pt x="96011" y="12617"/>
                    <a:pt x="94126" y="13316"/>
                    <a:pt x="92230" y="13316"/>
                  </a:cubicBezTo>
                  <a:cubicBezTo>
                    <a:pt x="90363" y="13316"/>
                    <a:pt x="88484" y="12638"/>
                    <a:pt x="86979" y="11298"/>
                  </a:cubicBezTo>
                  <a:cubicBezTo>
                    <a:pt x="86283" y="10678"/>
                    <a:pt x="85629" y="10007"/>
                    <a:pt x="84966" y="9361"/>
                  </a:cubicBezTo>
                  <a:cubicBezTo>
                    <a:pt x="83106" y="7560"/>
                    <a:pt x="80879" y="6660"/>
                    <a:pt x="78653" y="6660"/>
                  </a:cubicBezTo>
                  <a:cubicBezTo>
                    <a:pt x="76385" y="6660"/>
                    <a:pt x="74118" y="7594"/>
                    <a:pt x="72241" y="9463"/>
                  </a:cubicBezTo>
                  <a:cubicBezTo>
                    <a:pt x="68265" y="13422"/>
                    <a:pt x="64298" y="17397"/>
                    <a:pt x="60339" y="21373"/>
                  </a:cubicBezTo>
                  <a:cubicBezTo>
                    <a:pt x="59660" y="22053"/>
                    <a:pt x="58912" y="22545"/>
                    <a:pt x="57910" y="22579"/>
                  </a:cubicBezTo>
                  <a:cubicBezTo>
                    <a:pt x="57872" y="22580"/>
                    <a:pt x="57834" y="22581"/>
                    <a:pt x="57796" y="22581"/>
                  </a:cubicBezTo>
                  <a:cubicBezTo>
                    <a:pt x="56459" y="22581"/>
                    <a:pt x="55438" y="21993"/>
                    <a:pt x="54826" y="20787"/>
                  </a:cubicBezTo>
                  <a:cubicBezTo>
                    <a:pt x="54181" y="19504"/>
                    <a:pt x="54359" y="18255"/>
                    <a:pt x="55285" y="17168"/>
                  </a:cubicBezTo>
                  <a:cubicBezTo>
                    <a:pt x="55829" y="16539"/>
                    <a:pt x="56449" y="15979"/>
                    <a:pt x="57035" y="15393"/>
                  </a:cubicBezTo>
                  <a:cubicBezTo>
                    <a:pt x="57969" y="14450"/>
                    <a:pt x="58912" y="13507"/>
                    <a:pt x="59847" y="12572"/>
                  </a:cubicBezTo>
                  <a:cubicBezTo>
                    <a:pt x="60263" y="12165"/>
                    <a:pt x="60569" y="11706"/>
                    <a:pt x="60603" y="11103"/>
                  </a:cubicBezTo>
                  <a:cubicBezTo>
                    <a:pt x="60645" y="10262"/>
                    <a:pt x="60314" y="9608"/>
                    <a:pt x="59583" y="9200"/>
                  </a:cubicBezTo>
                  <a:cubicBezTo>
                    <a:pt x="59249" y="9011"/>
                    <a:pt x="58907" y="8917"/>
                    <a:pt x="58567" y="8917"/>
                  </a:cubicBezTo>
                  <a:cubicBezTo>
                    <a:pt x="58175" y="8917"/>
                    <a:pt x="57786" y="9043"/>
                    <a:pt x="57417" y="9293"/>
                  </a:cubicBezTo>
                  <a:cubicBezTo>
                    <a:pt x="57120" y="9497"/>
                    <a:pt x="56873" y="9778"/>
                    <a:pt x="56619" y="10041"/>
                  </a:cubicBezTo>
                  <a:cubicBezTo>
                    <a:pt x="52346" y="14305"/>
                    <a:pt x="48064" y="18578"/>
                    <a:pt x="43800" y="22860"/>
                  </a:cubicBezTo>
                  <a:cubicBezTo>
                    <a:pt x="42579" y="24081"/>
                    <a:pt x="41149" y="24781"/>
                    <a:pt x="39417" y="24781"/>
                  </a:cubicBezTo>
                  <a:cubicBezTo>
                    <a:pt x="39366" y="24781"/>
                    <a:pt x="39315" y="24781"/>
                    <a:pt x="39264" y="24779"/>
                  </a:cubicBezTo>
                  <a:cubicBezTo>
                    <a:pt x="36851" y="24712"/>
                    <a:pt x="35050" y="23599"/>
                    <a:pt x="33971" y="21475"/>
                  </a:cubicBezTo>
                  <a:cubicBezTo>
                    <a:pt x="32867" y="19309"/>
                    <a:pt x="33105" y="17168"/>
                    <a:pt x="34507" y="15180"/>
                  </a:cubicBezTo>
                  <a:cubicBezTo>
                    <a:pt x="34787" y="14773"/>
                    <a:pt x="35152" y="14424"/>
                    <a:pt x="35500" y="14067"/>
                  </a:cubicBezTo>
                  <a:cubicBezTo>
                    <a:pt x="39884" y="9676"/>
                    <a:pt x="44276" y="5284"/>
                    <a:pt x="48667" y="892"/>
                  </a:cubicBezTo>
                  <a:cubicBezTo>
                    <a:pt x="48939" y="612"/>
                    <a:pt x="49186" y="297"/>
                    <a:pt x="494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21"/>
            <p:cNvSpPr/>
            <p:nvPr/>
          </p:nvSpPr>
          <p:spPr>
            <a:xfrm>
              <a:off x="2353750" y="745575"/>
              <a:ext cx="2715625" cy="1487300"/>
            </a:xfrm>
            <a:custGeom>
              <a:rect b="b" l="l" r="r" t="t"/>
              <a:pathLst>
                <a:path extrusionOk="0" h="59492" w="108625">
                  <a:moveTo>
                    <a:pt x="1" y="0"/>
                  </a:moveTo>
                  <a:cubicBezTo>
                    <a:pt x="3755" y="3755"/>
                    <a:pt x="7468" y="7560"/>
                    <a:pt x="11273" y="11264"/>
                  </a:cubicBezTo>
                  <a:cubicBezTo>
                    <a:pt x="14569" y="14458"/>
                    <a:pt x="18596" y="16183"/>
                    <a:pt x="23158" y="16472"/>
                  </a:cubicBezTo>
                  <a:cubicBezTo>
                    <a:pt x="23638" y="16503"/>
                    <a:pt x="24113" y="16518"/>
                    <a:pt x="24583" y="16518"/>
                  </a:cubicBezTo>
                  <a:cubicBezTo>
                    <a:pt x="29760" y="16518"/>
                    <a:pt x="34283" y="14632"/>
                    <a:pt x="38092" y="10924"/>
                  </a:cubicBezTo>
                  <a:cubicBezTo>
                    <a:pt x="39570" y="9489"/>
                    <a:pt x="41005" y="8019"/>
                    <a:pt x="42467" y="6567"/>
                  </a:cubicBezTo>
                  <a:cubicBezTo>
                    <a:pt x="43146" y="5887"/>
                    <a:pt x="43809" y="5173"/>
                    <a:pt x="44522" y="4536"/>
                  </a:cubicBezTo>
                  <a:cubicBezTo>
                    <a:pt x="45193" y="3941"/>
                    <a:pt x="45939" y="3633"/>
                    <a:pt x="46725" y="3633"/>
                  </a:cubicBezTo>
                  <a:cubicBezTo>
                    <a:pt x="47182" y="3633"/>
                    <a:pt x="47654" y="3737"/>
                    <a:pt x="48133" y="3950"/>
                  </a:cubicBezTo>
                  <a:cubicBezTo>
                    <a:pt x="49458" y="4536"/>
                    <a:pt x="50188" y="5581"/>
                    <a:pt x="50273" y="7051"/>
                  </a:cubicBezTo>
                  <a:cubicBezTo>
                    <a:pt x="50333" y="8232"/>
                    <a:pt x="49806" y="9140"/>
                    <a:pt x="48991" y="9956"/>
                  </a:cubicBezTo>
                  <a:cubicBezTo>
                    <a:pt x="42526" y="16404"/>
                    <a:pt x="36044" y="22843"/>
                    <a:pt x="29614" y="29324"/>
                  </a:cubicBezTo>
                  <a:cubicBezTo>
                    <a:pt x="25103" y="33894"/>
                    <a:pt x="23447" y="39391"/>
                    <a:pt x="24755" y="45677"/>
                  </a:cubicBezTo>
                  <a:cubicBezTo>
                    <a:pt x="26345" y="53326"/>
                    <a:pt x="33179" y="59491"/>
                    <a:pt x="41944" y="59491"/>
                  </a:cubicBezTo>
                  <a:cubicBezTo>
                    <a:pt x="42027" y="59491"/>
                    <a:pt x="42111" y="59491"/>
                    <a:pt x="42195" y="59489"/>
                  </a:cubicBezTo>
                  <a:cubicBezTo>
                    <a:pt x="46986" y="59421"/>
                    <a:pt x="51097" y="57612"/>
                    <a:pt x="54504" y="54214"/>
                  </a:cubicBezTo>
                  <a:cubicBezTo>
                    <a:pt x="72326" y="36392"/>
                    <a:pt x="90148" y="18570"/>
                    <a:pt x="107979" y="748"/>
                  </a:cubicBezTo>
                  <a:cubicBezTo>
                    <a:pt x="108208" y="510"/>
                    <a:pt x="108412" y="246"/>
                    <a:pt x="108625" y="0"/>
                  </a:cubicBezTo>
                  <a:lnTo>
                    <a:pt x="94676" y="0"/>
                  </a:lnTo>
                  <a:cubicBezTo>
                    <a:pt x="94430" y="272"/>
                    <a:pt x="94200" y="552"/>
                    <a:pt x="93937" y="807"/>
                  </a:cubicBezTo>
                  <a:cubicBezTo>
                    <a:pt x="86410" y="8342"/>
                    <a:pt x="78876" y="15877"/>
                    <a:pt x="71341" y="23403"/>
                  </a:cubicBezTo>
                  <a:cubicBezTo>
                    <a:pt x="71111" y="23641"/>
                    <a:pt x="70882" y="23921"/>
                    <a:pt x="70602" y="24057"/>
                  </a:cubicBezTo>
                  <a:cubicBezTo>
                    <a:pt x="70522" y="24095"/>
                    <a:pt x="70409" y="24114"/>
                    <a:pt x="70294" y="24114"/>
                  </a:cubicBezTo>
                  <a:cubicBezTo>
                    <a:pt x="70125" y="24114"/>
                    <a:pt x="69954" y="24074"/>
                    <a:pt x="69888" y="23998"/>
                  </a:cubicBezTo>
                  <a:cubicBezTo>
                    <a:pt x="69744" y="23811"/>
                    <a:pt x="69693" y="23429"/>
                    <a:pt x="69786" y="23208"/>
                  </a:cubicBezTo>
                  <a:cubicBezTo>
                    <a:pt x="69905" y="22919"/>
                    <a:pt x="70202" y="22707"/>
                    <a:pt x="70440" y="22469"/>
                  </a:cubicBezTo>
                  <a:cubicBezTo>
                    <a:pt x="77644" y="15265"/>
                    <a:pt x="84847" y="8062"/>
                    <a:pt x="92051" y="858"/>
                  </a:cubicBezTo>
                  <a:cubicBezTo>
                    <a:pt x="92331" y="578"/>
                    <a:pt x="92603" y="289"/>
                    <a:pt x="92875" y="0"/>
                  </a:cubicBezTo>
                  <a:lnTo>
                    <a:pt x="73150" y="0"/>
                  </a:lnTo>
                  <a:cubicBezTo>
                    <a:pt x="72938" y="255"/>
                    <a:pt x="72759" y="527"/>
                    <a:pt x="72530" y="756"/>
                  </a:cubicBezTo>
                  <a:cubicBezTo>
                    <a:pt x="62319" y="10967"/>
                    <a:pt x="52117" y="21178"/>
                    <a:pt x="41906" y="31380"/>
                  </a:cubicBezTo>
                  <a:cubicBezTo>
                    <a:pt x="41694" y="31592"/>
                    <a:pt x="41490" y="31813"/>
                    <a:pt x="41252" y="31983"/>
                  </a:cubicBezTo>
                  <a:cubicBezTo>
                    <a:pt x="41129" y="32071"/>
                    <a:pt x="41001" y="32116"/>
                    <a:pt x="40875" y="32116"/>
                  </a:cubicBezTo>
                  <a:cubicBezTo>
                    <a:pt x="40722" y="32116"/>
                    <a:pt x="40571" y="32050"/>
                    <a:pt x="40436" y="31915"/>
                  </a:cubicBezTo>
                  <a:cubicBezTo>
                    <a:pt x="40190" y="31660"/>
                    <a:pt x="40181" y="31371"/>
                    <a:pt x="40385" y="31108"/>
                  </a:cubicBezTo>
                  <a:cubicBezTo>
                    <a:pt x="40589" y="30845"/>
                    <a:pt x="40836" y="30615"/>
                    <a:pt x="41065" y="30378"/>
                  </a:cubicBezTo>
                  <a:cubicBezTo>
                    <a:pt x="50876" y="20575"/>
                    <a:pt x="60688" y="10763"/>
                    <a:pt x="70491" y="951"/>
                  </a:cubicBezTo>
                  <a:cubicBezTo>
                    <a:pt x="70797" y="654"/>
                    <a:pt x="71069" y="323"/>
                    <a:pt x="7134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21"/>
            <p:cNvSpPr/>
            <p:nvPr/>
          </p:nvSpPr>
          <p:spPr>
            <a:xfrm>
              <a:off x="4505925" y="1853500"/>
              <a:ext cx="224925" cy="225575"/>
            </a:xfrm>
            <a:custGeom>
              <a:rect b="b" l="l" r="r" t="t"/>
              <a:pathLst>
                <a:path extrusionOk="0" h="9023" w="8997">
                  <a:moveTo>
                    <a:pt x="4498" y="1"/>
                  </a:moveTo>
                  <a:cubicBezTo>
                    <a:pt x="2048" y="1"/>
                    <a:pt x="26" y="2024"/>
                    <a:pt x="18" y="4486"/>
                  </a:cubicBezTo>
                  <a:cubicBezTo>
                    <a:pt x="1" y="6975"/>
                    <a:pt x="2005" y="9005"/>
                    <a:pt x="4477" y="9022"/>
                  </a:cubicBezTo>
                  <a:cubicBezTo>
                    <a:pt x="4493" y="9022"/>
                    <a:pt x="4508" y="9022"/>
                    <a:pt x="4523" y="9022"/>
                  </a:cubicBezTo>
                  <a:cubicBezTo>
                    <a:pt x="6958" y="9022"/>
                    <a:pt x="8971" y="7002"/>
                    <a:pt x="8988" y="4537"/>
                  </a:cubicBezTo>
                  <a:cubicBezTo>
                    <a:pt x="8997" y="2056"/>
                    <a:pt x="7000" y="26"/>
                    <a:pt x="4528" y="1"/>
                  </a:cubicBezTo>
                  <a:cubicBezTo>
                    <a:pt x="4518" y="1"/>
                    <a:pt x="4508" y="1"/>
                    <a:pt x="44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30" name="Google Shape;530;p21"/>
          <p:cNvSpPr/>
          <p:nvPr/>
        </p:nvSpPr>
        <p:spPr>
          <a:xfrm rot="-3610883">
            <a:off x="8343741" y="3177890"/>
            <a:ext cx="472090" cy="461578"/>
          </a:xfrm>
          <a:custGeom>
            <a:rect b="b" l="l" r="r" t="t"/>
            <a:pathLst>
              <a:path extrusionOk="0" h="147366" w="150722">
                <a:moveTo>
                  <a:pt x="75347" y="13536"/>
                </a:moveTo>
                <a:cubicBezTo>
                  <a:pt x="87879" y="13536"/>
                  <a:pt x="100451" y="17795"/>
                  <a:pt x="110729" y="26435"/>
                </a:cubicBezTo>
                <a:cubicBezTo>
                  <a:pt x="134932" y="46775"/>
                  <a:pt x="137456" y="82477"/>
                  <a:pt x="116251" y="106001"/>
                </a:cubicBezTo>
                <a:cubicBezTo>
                  <a:pt x="105152" y="118322"/>
                  <a:pt x="90256" y="124199"/>
                  <a:pt x="75496" y="124199"/>
                </a:cubicBezTo>
                <a:cubicBezTo>
                  <a:pt x="62768" y="124199"/>
                  <a:pt x="50141" y="119829"/>
                  <a:pt x="40137" y="111452"/>
                </a:cubicBezTo>
                <a:cubicBezTo>
                  <a:pt x="40422" y="111256"/>
                  <a:pt x="40681" y="111131"/>
                  <a:pt x="40868" y="110944"/>
                </a:cubicBezTo>
                <a:cubicBezTo>
                  <a:pt x="46997" y="104815"/>
                  <a:pt x="53117" y="98686"/>
                  <a:pt x="59245" y="92558"/>
                </a:cubicBezTo>
                <a:cubicBezTo>
                  <a:pt x="60030" y="91772"/>
                  <a:pt x="60468" y="90889"/>
                  <a:pt x="60200" y="89756"/>
                </a:cubicBezTo>
                <a:cubicBezTo>
                  <a:pt x="59894" y="88420"/>
                  <a:pt x="58745" y="87620"/>
                  <a:pt x="57542" y="87620"/>
                </a:cubicBezTo>
                <a:cubicBezTo>
                  <a:pt x="56922" y="87620"/>
                  <a:pt x="56288" y="87832"/>
                  <a:pt x="55748" y="88293"/>
                </a:cubicBezTo>
                <a:cubicBezTo>
                  <a:pt x="55525" y="88481"/>
                  <a:pt x="55320" y="88704"/>
                  <a:pt x="55115" y="88909"/>
                </a:cubicBezTo>
                <a:cubicBezTo>
                  <a:pt x="49004" y="95029"/>
                  <a:pt x="42902" y="101140"/>
                  <a:pt x="36800" y="107259"/>
                </a:cubicBezTo>
                <a:cubicBezTo>
                  <a:pt x="36613" y="107447"/>
                  <a:pt x="36470" y="107696"/>
                  <a:pt x="36309" y="107911"/>
                </a:cubicBezTo>
                <a:cubicBezTo>
                  <a:pt x="17870" y="90060"/>
                  <a:pt x="13356" y="57953"/>
                  <a:pt x="32233" y="34330"/>
                </a:cubicBezTo>
                <a:cubicBezTo>
                  <a:pt x="43240" y="20555"/>
                  <a:pt x="59260" y="13536"/>
                  <a:pt x="75347" y="13536"/>
                </a:cubicBezTo>
                <a:close/>
                <a:moveTo>
                  <a:pt x="75319" y="1"/>
                </a:moveTo>
                <a:cubicBezTo>
                  <a:pt x="59499" y="1"/>
                  <a:pt x="43633" y="5476"/>
                  <a:pt x="30716" y="16586"/>
                </a:cubicBezTo>
                <a:cubicBezTo>
                  <a:pt x="16826" y="28532"/>
                  <a:pt x="8752" y="43742"/>
                  <a:pt x="6977" y="61994"/>
                </a:cubicBezTo>
                <a:cubicBezTo>
                  <a:pt x="4907" y="83431"/>
                  <a:pt x="11812" y="101871"/>
                  <a:pt x="26648" y="117554"/>
                </a:cubicBezTo>
                <a:cubicBezTo>
                  <a:pt x="26425" y="117733"/>
                  <a:pt x="26166" y="117902"/>
                  <a:pt x="25961" y="118107"/>
                </a:cubicBezTo>
                <a:cubicBezTo>
                  <a:pt x="17923" y="126145"/>
                  <a:pt x="9894" y="134192"/>
                  <a:pt x="1865" y="142230"/>
                </a:cubicBezTo>
                <a:cubicBezTo>
                  <a:pt x="1642" y="142462"/>
                  <a:pt x="1401" y="142685"/>
                  <a:pt x="1205" y="142934"/>
                </a:cubicBezTo>
                <a:cubicBezTo>
                  <a:pt x="1" y="144513"/>
                  <a:pt x="750" y="146735"/>
                  <a:pt x="2668" y="147261"/>
                </a:cubicBezTo>
                <a:cubicBezTo>
                  <a:pt x="2927" y="147333"/>
                  <a:pt x="3173" y="147366"/>
                  <a:pt x="3407" y="147366"/>
                </a:cubicBezTo>
                <a:cubicBezTo>
                  <a:pt x="4254" y="147366"/>
                  <a:pt x="4953" y="146930"/>
                  <a:pt x="5603" y="146280"/>
                </a:cubicBezTo>
                <a:cubicBezTo>
                  <a:pt x="13730" y="138135"/>
                  <a:pt x="21866" y="129990"/>
                  <a:pt x="29993" y="121836"/>
                </a:cubicBezTo>
                <a:cubicBezTo>
                  <a:pt x="30199" y="121631"/>
                  <a:pt x="30350" y="121363"/>
                  <a:pt x="30546" y="121096"/>
                </a:cubicBezTo>
                <a:cubicBezTo>
                  <a:pt x="43637" y="132340"/>
                  <a:pt x="59520" y="137739"/>
                  <a:pt x="75257" y="137739"/>
                </a:cubicBezTo>
                <a:cubicBezTo>
                  <a:pt x="94804" y="137739"/>
                  <a:pt x="114126" y="129411"/>
                  <a:pt x="127598" y="113611"/>
                </a:cubicBezTo>
                <a:cubicBezTo>
                  <a:pt x="150722" y="86482"/>
                  <a:pt x="149571" y="46008"/>
                  <a:pt x="124030" y="20315"/>
                </a:cubicBezTo>
                <a:cubicBezTo>
                  <a:pt x="110641" y="6847"/>
                  <a:pt x="93009" y="1"/>
                  <a:pt x="7531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" name="Google Shape;531;p21"/>
          <p:cNvSpPr/>
          <p:nvPr/>
        </p:nvSpPr>
        <p:spPr>
          <a:xfrm>
            <a:off x="-186350" y="445025"/>
            <a:ext cx="484800" cy="4848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2" name="Google Shape;532;p21"/>
          <p:cNvSpPr/>
          <p:nvPr/>
        </p:nvSpPr>
        <p:spPr>
          <a:xfrm>
            <a:off x="3855225" y="4845200"/>
            <a:ext cx="484800" cy="484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33" name="Google Shape;533;p21"/>
          <p:cNvGrpSpPr/>
          <p:nvPr/>
        </p:nvGrpSpPr>
        <p:grpSpPr>
          <a:xfrm rot="10800000">
            <a:off x="-629675" y="4604000"/>
            <a:ext cx="1633375" cy="237275"/>
            <a:chOff x="1263450" y="3868700"/>
            <a:chExt cx="1633375" cy="237275"/>
          </a:xfrm>
        </p:grpSpPr>
        <p:sp>
          <p:nvSpPr>
            <p:cNvPr id="534" name="Google Shape;534;p21"/>
            <p:cNvSpPr/>
            <p:nvPr/>
          </p:nvSpPr>
          <p:spPr>
            <a:xfrm>
              <a:off x="1263450" y="3871050"/>
              <a:ext cx="249125" cy="234925"/>
            </a:xfrm>
            <a:custGeom>
              <a:rect b="b" l="l" r="r" t="t"/>
              <a:pathLst>
                <a:path extrusionOk="0" h="9397" w="9965">
                  <a:moveTo>
                    <a:pt x="7668" y="1"/>
                  </a:moveTo>
                  <a:cubicBezTo>
                    <a:pt x="7208" y="1"/>
                    <a:pt x="6784" y="184"/>
                    <a:pt x="6414" y="543"/>
                  </a:cubicBezTo>
                  <a:cubicBezTo>
                    <a:pt x="5913" y="1036"/>
                    <a:pt x="5428" y="1563"/>
                    <a:pt x="4927" y="2089"/>
                  </a:cubicBezTo>
                  <a:cubicBezTo>
                    <a:pt x="4409" y="1563"/>
                    <a:pt x="3959" y="1112"/>
                    <a:pt x="3517" y="671"/>
                  </a:cubicBezTo>
                  <a:cubicBezTo>
                    <a:pt x="3074" y="232"/>
                    <a:pt x="2547" y="11"/>
                    <a:pt x="2035" y="11"/>
                  </a:cubicBezTo>
                  <a:cubicBezTo>
                    <a:pt x="1574" y="11"/>
                    <a:pt x="1127" y="190"/>
                    <a:pt x="765" y="552"/>
                  </a:cubicBezTo>
                  <a:cubicBezTo>
                    <a:pt x="0" y="1308"/>
                    <a:pt x="34" y="2472"/>
                    <a:pt x="867" y="3296"/>
                  </a:cubicBezTo>
                  <a:cubicBezTo>
                    <a:pt x="1325" y="3754"/>
                    <a:pt x="1801" y="4179"/>
                    <a:pt x="2353" y="4697"/>
                  </a:cubicBezTo>
                  <a:cubicBezTo>
                    <a:pt x="1801" y="5215"/>
                    <a:pt x="1317" y="5649"/>
                    <a:pt x="867" y="6099"/>
                  </a:cubicBezTo>
                  <a:cubicBezTo>
                    <a:pt x="34" y="6931"/>
                    <a:pt x="0" y="8095"/>
                    <a:pt x="765" y="8851"/>
                  </a:cubicBezTo>
                  <a:cubicBezTo>
                    <a:pt x="1126" y="9212"/>
                    <a:pt x="1572" y="9392"/>
                    <a:pt x="2031" y="9392"/>
                  </a:cubicBezTo>
                  <a:cubicBezTo>
                    <a:pt x="2544" y="9392"/>
                    <a:pt x="3073" y="9168"/>
                    <a:pt x="3517" y="8724"/>
                  </a:cubicBezTo>
                  <a:cubicBezTo>
                    <a:pt x="3967" y="8274"/>
                    <a:pt x="4401" y="7806"/>
                    <a:pt x="4919" y="7271"/>
                  </a:cubicBezTo>
                  <a:cubicBezTo>
                    <a:pt x="5174" y="7569"/>
                    <a:pt x="5360" y="7806"/>
                    <a:pt x="5564" y="8019"/>
                  </a:cubicBezTo>
                  <a:cubicBezTo>
                    <a:pt x="6487" y="8946"/>
                    <a:pt x="7219" y="9397"/>
                    <a:pt x="7863" y="9397"/>
                  </a:cubicBezTo>
                  <a:cubicBezTo>
                    <a:pt x="8274" y="9397"/>
                    <a:pt x="8649" y="9212"/>
                    <a:pt x="9013" y="8851"/>
                  </a:cubicBezTo>
                  <a:cubicBezTo>
                    <a:pt x="9965" y="7908"/>
                    <a:pt x="9735" y="6906"/>
                    <a:pt x="8223" y="5394"/>
                  </a:cubicBezTo>
                  <a:cubicBezTo>
                    <a:pt x="8002" y="5173"/>
                    <a:pt x="7773" y="4969"/>
                    <a:pt x="7450" y="4672"/>
                  </a:cubicBezTo>
                  <a:cubicBezTo>
                    <a:pt x="8011" y="4154"/>
                    <a:pt x="8512" y="3703"/>
                    <a:pt x="8996" y="3228"/>
                  </a:cubicBezTo>
                  <a:cubicBezTo>
                    <a:pt x="9446" y="2777"/>
                    <a:pt x="9659" y="2225"/>
                    <a:pt x="9548" y="1597"/>
                  </a:cubicBezTo>
                  <a:cubicBezTo>
                    <a:pt x="9421" y="866"/>
                    <a:pt x="9005" y="348"/>
                    <a:pt x="8300" y="110"/>
                  </a:cubicBezTo>
                  <a:cubicBezTo>
                    <a:pt x="8083" y="37"/>
                    <a:pt x="7872" y="1"/>
                    <a:pt x="76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21"/>
            <p:cNvSpPr/>
            <p:nvPr/>
          </p:nvSpPr>
          <p:spPr>
            <a:xfrm>
              <a:off x="2664025" y="4040500"/>
              <a:ext cx="65225" cy="65025"/>
            </a:xfrm>
            <a:custGeom>
              <a:rect b="b" l="l" r="r" t="t"/>
              <a:pathLst>
                <a:path extrusionOk="0" h="2601" w="2609">
                  <a:moveTo>
                    <a:pt x="1309" y="1"/>
                  </a:moveTo>
                  <a:cubicBezTo>
                    <a:pt x="578" y="1"/>
                    <a:pt x="18" y="553"/>
                    <a:pt x="9" y="1283"/>
                  </a:cubicBezTo>
                  <a:cubicBezTo>
                    <a:pt x="1" y="2005"/>
                    <a:pt x="561" y="2591"/>
                    <a:pt x="1275" y="2600"/>
                  </a:cubicBezTo>
                  <a:cubicBezTo>
                    <a:pt x="1285" y="2600"/>
                    <a:pt x="1296" y="2600"/>
                    <a:pt x="1306" y="2600"/>
                  </a:cubicBezTo>
                  <a:cubicBezTo>
                    <a:pt x="2031" y="2600"/>
                    <a:pt x="2609" y="2020"/>
                    <a:pt x="2600" y="1292"/>
                  </a:cubicBezTo>
                  <a:cubicBezTo>
                    <a:pt x="2600" y="570"/>
                    <a:pt x="2031" y="9"/>
                    <a:pt x="130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21"/>
            <p:cNvSpPr/>
            <p:nvPr/>
          </p:nvSpPr>
          <p:spPr>
            <a:xfrm>
              <a:off x="1652725" y="4040500"/>
              <a:ext cx="65000" cy="65025"/>
            </a:xfrm>
            <a:custGeom>
              <a:rect b="b" l="l" r="r" t="t"/>
              <a:pathLst>
                <a:path extrusionOk="0" h="2601" w="2600">
                  <a:moveTo>
                    <a:pt x="1301" y="0"/>
                  </a:moveTo>
                  <a:cubicBezTo>
                    <a:pt x="561" y="0"/>
                    <a:pt x="0" y="564"/>
                    <a:pt x="0" y="1300"/>
                  </a:cubicBezTo>
                  <a:cubicBezTo>
                    <a:pt x="0" y="2022"/>
                    <a:pt x="561" y="2600"/>
                    <a:pt x="1283" y="2600"/>
                  </a:cubicBezTo>
                  <a:cubicBezTo>
                    <a:pt x="1288" y="2600"/>
                    <a:pt x="1293" y="2600"/>
                    <a:pt x="1299" y="2600"/>
                  </a:cubicBezTo>
                  <a:cubicBezTo>
                    <a:pt x="2005" y="2600"/>
                    <a:pt x="2583" y="2034"/>
                    <a:pt x="2591" y="1326"/>
                  </a:cubicBezTo>
                  <a:cubicBezTo>
                    <a:pt x="2600" y="595"/>
                    <a:pt x="2048" y="18"/>
                    <a:pt x="1334" y="1"/>
                  </a:cubicBezTo>
                  <a:cubicBezTo>
                    <a:pt x="1323" y="0"/>
                    <a:pt x="1312" y="0"/>
                    <a:pt x="13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21"/>
            <p:cNvSpPr/>
            <p:nvPr/>
          </p:nvSpPr>
          <p:spPr>
            <a:xfrm>
              <a:off x="2830525" y="4040500"/>
              <a:ext cx="65650" cy="65025"/>
            </a:xfrm>
            <a:custGeom>
              <a:rect b="b" l="l" r="r" t="t"/>
              <a:pathLst>
                <a:path extrusionOk="0" h="2601" w="2626">
                  <a:moveTo>
                    <a:pt x="1326" y="0"/>
                  </a:moveTo>
                  <a:cubicBezTo>
                    <a:pt x="603" y="0"/>
                    <a:pt x="35" y="533"/>
                    <a:pt x="18" y="1258"/>
                  </a:cubicBezTo>
                  <a:cubicBezTo>
                    <a:pt x="1" y="2005"/>
                    <a:pt x="570" y="2600"/>
                    <a:pt x="1300" y="2600"/>
                  </a:cubicBezTo>
                  <a:cubicBezTo>
                    <a:pt x="1306" y="2600"/>
                    <a:pt x="1311" y="2600"/>
                    <a:pt x="1316" y="2600"/>
                  </a:cubicBezTo>
                  <a:cubicBezTo>
                    <a:pt x="2022" y="2600"/>
                    <a:pt x="2600" y="2026"/>
                    <a:pt x="2617" y="1317"/>
                  </a:cubicBezTo>
                  <a:cubicBezTo>
                    <a:pt x="2626" y="604"/>
                    <a:pt x="2056" y="18"/>
                    <a:pt x="1343" y="1"/>
                  </a:cubicBezTo>
                  <a:cubicBezTo>
                    <a:pt x="1337" y="0"/>
                    <a:pt x="1331" y="0"/>
                    <a:pt x="13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21"/>
            <p:cNvSpPr/>
            <p:nvPr/>
          </p:nvSpPr>
          <p:spPr>
            <a:xfrm>
              <a:off x="1819000" y="3868700"/>
              <a:ext cx="65450" cy="65025"/>
            </a:xfrm>
            <a:custGeom>
              <a:rect b="b" l="l" r="r" t="t"/>
              <a:pathLst>
                <a:path extrusionOk="0" h="2601" w="2618">
                  <a:moveTo>
                    <a:pt x="1309" y="0"/>
                  </a:moveTo>
                  <a:cubicBezTo>
                    <a:pt x="561" y="9"/>
                    <a:pt x="1" y="586"/>
                    <a:pt x="18" y="1342"/>
                  </a:cubicBezTo>
                  <a:cubicBezTo>
                    <a:pt x="34" y="2054"/>
                    <a:pt x="595" y="2600"/>
                    <a:pt x="1302" y="2600"/>
                  </a:cubicBezTo>
                  <a:cubicBezTo>
                    <a:pt x="1313" y="2600"/>
                    <a:pt x="1324" y="2600"/>
                    <a:pt x="1334" y="2600"/>
                  </a:cubicBezTo>
                  <a:cubicBezTo>
                    <a:pt x="2048" y="2591"/>
                    <a:pt x="2617" y="2005"/>
                    <a:pt x="2617" y="1291"/>
                  </a:cubicBezTo>
                  <a:cubicBezTo>
                    <a:pt x="2609" y="569"/>
                    <a:pt x="2031" y="0"/>
                    <a:pt x="13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21"/>
            <p:cNvSpPr/>
            <p:nvPr/>
          </p:nvSpPr>
          <p:spPr>
            <a:xfrm>
              <a:off x="2156475" y="3868900"/>
              <a:ext cx="65200" cy="64800"/>
            </a:xfrm>
            <a:custGeom>
              <a:rect b="b" l="l" r="r" t="t"/>
              <a:pathLst>
                <a:path extrusionOk="0" h="2592" w="2608">
                  <a:moveTo>
                    <a:pt x="1311" y="0"/>
                  </a:moveTo>
                  <a:cubicBezTo>
                    <a:pt x="578" y="0"/>
                    <a:pt x="0" y="580"/>
                    <a:pt x="0" y="1300"/>
                  </a:cubicBezTo>
                  <a:cubicBezTo>
                    <a:pt x="0" y="2005"/>
                    <a:pt x="578" y="2592"/>
                    <a:pt x="1300" y="2592"/>
                  </a:cubicBezTo>
                  <a:cubicBezTo>
                    <a:pt x="1305" y="2592"/>
                    <a:pt x="1310" y="2592"/>
                    <a:pt x="1316" y="2592"/>
                  </a:cubicBezTo>
                  <a:cubicBezTo>
                    <a:pt x="2022" y="2592"/>
                    <a:pt x="2591" y="2034"/>
                    <a:pt x="2599" y="1317"/>
                  </a:cubicBezTo>
                  <a:cubicBezTo>
                    <a:pt x="2608" y="587"/>
                    <a:pt x="2056" y="9"/>
                    <a:pt x="1342" y="1"/>
                  </a:cubicBezTo>
                  <a:cubicBezTo>
                    <a:pt x="1332" y="0"/>
                    <a:pt x="1321" y="0"/>
                    <a:pt x="13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21"/>
            <p:cNvSpPr/>
            <p:nvPr/>
          </p:nvSpPr>
          <p:spPr>
            <a:xfrm>
              <a:off x="2830525" y="3868850"/>
              <a:ext cx="66300" cy="64900"/>
            </a:xfrm>
            <a:custGeom>
              <a:rect b="b" l="l" r="r" t="t"/>
              <a:pathLst>
                <a:path extrusionOk="0" h="2596" w="2652">
                  <a:moveTo>
                    <a:pt x="1312" y="0"/>
                  </a:moveTo>
                  <a:cubicBezTo>
                    <a:pt x="603" y="0"/>
                    <a:pt x="42" y="531"/>
                    <a:pt x="18" y="1251"/>
                  </a:cubicBezTo>
                  <a:cubicBezTo>
                    <a:pt x="1" y="1982"/>
                    <a:pt x="536" y="2568"/>
                    <a:pt x="1249" y="2594"/>
                  </a:cubicBezTo>
                  <a:cubicBezTo>
                    <a:pt x="1271" y="2595"/>
                    <a:pt x="1292" y="2595"/>
                    <a:pt x="1314" y="2595"/>
                  </a:cubicBezTo>
                  <a:cubicBezTo>
                    <a:pt x="2007" y="2595"/>
                    <a:pt x="2576" y="2063"/>
                    <a:pt x="2609" y="1370"/>
                  </a:cubicBezTo>
                  <a:cubicBezTo>
                    <a:pt x="2651" y="657"/>
                    <a:pt x="2107" y="37"/>
                    <a:pt x="1394" y="3"/>
                  </a:cubicBezTo>
                  <a:cubicBezTo>
                    <a:pt x="1366" y="1"/>
                    <a:pt x="1339" y="0"/>
                    <a:pt x="1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21"/>
            <p:cNvSpPr/>
            <p:nvPr/>
          </p:nvSpPr>
          <p:spPr>
            <a:xfrm>
              <a:off x="1819000" y="4040500"/>
              <a:ext cx="65450" cy="65025"/>
            </a:xfrm>
            <a:custGeom>
              <a:rect b="b" l="l" r="r" t="t"/>
              <a:pathLst>
                <a:path extrusionOk="0" h="2601" w="2618">
                  <a:moveTo>
                    <a:pt x="1299" y="0"/>
                  </a:moveTo>
                  <a:cubicBezTo>
                    <a:pt x="1288" y="0"/>
                    <a:pt x="1277" y="0"/>
                    <a:pt x="1266" y="1"/>
                  </a:cubicBezTo>
                  <a:cubicBezTo>
                    <a:pt x="544" y="18"/>
                    <a:pt x="1" y="595"/>
                    <a:pt x="18" y="1326"/>
                  </a:cubicBezTo>
                  <a:cubicBezTo>
                    <a:pt x="26" y="2042"/>
                    <a:pt x="604" y="2600"/>
                    <a:pt x="1310" y="2600"/>
                  </a:cubicBezTo>
                  <a:cubicBezTo>
                    <a:pt x="1315" y="2600"/>
                    <a:pt x="1321" y="2600"/>
                    <a:pt x="1326" y="2600"/>
                  </a:cubicBezTo>
                  <a:cubicBezTo>
                    <a:pt x="2039" y="2591"/>
                    <a:pt x="2617" y="2005"/>
                    <a:pt x="2617" y="1292"/>
                  </a:cubicBezTo>
                  <a:cubicBezTo>
                    <a:pt x="2609" y="563"/>
                    <a:pt x="2031" y="0"/>
                    <a:pt x="12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21"/>
            <p:cNvSpPr/>
            <p:nvPr/>
          </p:nvSpPr>
          <p:spPr>
            <a:xfrm>
              <a:off x="2156475" y="4040500"/>
              <a:ext cx="65200" cy="65025"/>
            </a:xfrm>
            <a:custGeom>
              <a:rect b="b" l="l" r="r" t="t"/>
              <a:pathLst>
                <a:path extrusionOk="0" h="2601" w="2608">
                  <a:moveTo>
                    <a:pt x="1311" y="0"/>
                  </a:moveTo>
                  <a:cubicBezTo>
                    <a:pt x="578" y="0"/>
                    <a:pt x="0" y="580"/>
                    <a:pt x="0" y="1300"/>
                  </a:cubicBezTo>
                  <a:cubicBezTo>
                    <a:pt x="0" y="2005"/>
                    <a:pt x="586" y="2600"/>
                    <a:pt x="1291" y="2600"/>
                  </a:cubicBezTo>
                  <a:cubicBezTo>
                    <a:pt x="1297" y="2600"/>
                    <a:pt x="1302" y="2600"/>
                    <a:pt x="1307" y="2600"/>
                  </a:cubicBezTo>
                  <a:cubicBezTo>
                    <a:pt x="2022" y="2600"/>
                    <a:pt x="2591" y="2034"/>
                    <a:pt x="2599" y="1326"/>
                  </a:cubicBezTo>
                  <a:cubicBezTo>
                    <a:pt x="2608" y="587"/>
                    <a:pt x="2064" y="18"/>
                    <a:pt x="1342" y="1"/>
                  </a:cubicBezTo>
                  <a:cubicBezTo>
                    <a:pt x="1332" y="0"/>
                    <a:pt x="1321" y="0"/>
                    <a:pt x="13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21"/>
            <p:cNvSpPr/>
            <p:nvPr/>
          </p:nvSpPr>
          <p:spPr>
            <a:xfrm>
              <a:off x="2326150" y="4040500"/>
              <a:ext cx="65850" cy="65025"/>
            </a:xfrm>
            <a:custGeom>
              <a:rect b="b" l="l" r="r" t="t"/>
              <a:pathLst>
                <a:path extrusionOk="0" h="2601" w="2634">
                  <a:moveTo>
                    <a:pt x="1315" y="0"/>
                  </a:moveTo>
                  <a:cubicBezTo>
                    <a:pt x="1304" y="0"/>
                    <a:pt x="1294" y="0"/>
                    <a:pt x="1283" y="1"/>
                  </a:cubicBezTo>
                  <a:cubicBezTo>
                    <a:pt x="561" y="18"/>
                    <a:pt x="0" y="612"/>
                    <a:pt x="17" y="1326"/>
                  </a:cubicBezTo>
                  <a:cubicBezTo>
                    <a:pt x="34" y="2029"/>
                    <a:pt x="612" y="2600"/>
                    <a:pt x="1312" y="2600"/>
                  </a:cubicBezTo>
                  <a:cubicBezTo>
                    <a:pt x="1322" y="2600"/>
                    <a:pt x="1332" y="2600"/>
                    <a:pt x="1343" y="2600"/>
                  </a:cubicBezTo>
                  <a:cubicBezTo>
                    <a:pt x="2048" y="2591"/>
                    <a:pt x="2634" y="1997"/>
                    <a:pt x="2625" y="1292"/>
                  </a:cubicBezTo>
                  <a:cubicBezTo>
                    <a:pt x="2625" y="572"/>
                    <a:pt x="2039" y="0"/>
                    <a:pt x="13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21"/>
            <p:cNvSpPr/>
            <p:nvPr/>
          </p:nvSpPr>
          <p:spPr>
            <a:xfrm>
              <a:off x="1652300" y="3868700"/>
              <a:ext cx="65425" cy="65025"/>
            </a:xfrm>
            <a:custGeom>
              <a:rect b="b" l="l" r="r" t="t"/>
              <a:pathLst>
                <a:path extrusionOk="0" h="2601" w="2617">
                  <a:moveTo>
                    <a:pt x="1308" y="0"/>
                  </a:moveTo>
                  <a:cubicBezTo>
                    <a:pt x="569" y="0"/>
                    <a:pt x="0" y="586"/>
                    <a:pt x="17" y="1342"/>
                  </a:cubicBezTo>
                  <a:cubicBezTo>
                    <a:pt x="34" y="2045"/>
                    <a:pt x="595" y="2600"/>
                    <a:pt x="1302" y="2600"/>
                  </a:cubicBezTo>
                  <a:cubicBezTo>
                    <a:pt x="1313" y="2600"/>
                    <a:pt x="1323" y="2600"/>
                    <a:pt x="1334" y="2600"/>
                  </a:cubicBezTo>
                  <a:cubicBezTo>
                    <a:pt x="2048" y="2591"/>
                    <a:pt x="2617" y="2013"/>
                    <a:pt x="2608" y="1291"/>
                  </a:cubicBezTo>
                  <a:cubicBezTo>
                    <a:pt x="2600" y="569"/>
                    <a:pt x="2031" y="9"/>
                    <a:pt x="13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21"/>
            <p:cNvSpPr/>
            <p:nvPr/>
          </p:nvSpPr>
          <p:spPr>
            <a:xfrm>
              <a:off x="2492650" y="3868700"/>
              <a:ext cx="65850" cy="65000"/>
            </a:xfrm>
            <a:custGeom>
              <a:rect b="b" l="l" r="r" t="t"/>
              <a:pathLst>
                <a:path extrusionOk="0" h="2600" w="2634">
                  <a:moveTo>
                    <a:pt x="1343" y="0"/>
                  </a:moveTo>
                  <a:cubicBezTo>
                    <a:pt x="621" y="0"/>
                    <a:pt x="43" y="561"/>
                    <a:pt x="26" y="1274"/>
                  </a:cubicBezTo>
                  <a:cubicBezTo>
                    <a:pt x="1" y="2000"/>
                    <a:pt x="595" y="2600"/>
                    <a:pt x="1327" y="2600"/>
                  </a:cubicBezTo>
                  <a:cubicBezTo>
                    <a:pt x="1332" y="2600"/>
                    <a:pt x="1337" y="2600"/>
                    <a:pt x="1343" y="2600"/>
                  </a:cubicBezTo>
                  <a:cubicBezTo>
                    <a:pt x="2056" y="2600"/>
                    <a:pt x="2634" y="2022"/>
                    <a:pt x="2634" y="1300"/>
                  </a:cubicBezTo>
                  <a:cubicBezTo>
                    <a:pt x="2634" y="586"/>
                    <a:pt x="2056" y="9"/>
                    <a:pt x="13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21"/>
            <p:cNvSpPr/>
            <p:nvPr/>
          </p:nvSpPr>
          <p:spPr>
            <a:xfrm>
              <a:off x="2664025" y="3868700"/>
              <a:ext cx="65025" cy="65000"/>
            </a:xfrm>
            <a:custGeom>
              <a:rect b="b" l="l" r="r" t="t"/>
              <a:pathLst>
                <a:path extrusionOk="0" h="2600" w="2601">
                  <a:moveTo>
                    <a:pt x="1309" y="0"/>
                  </a:moveTo>
                  <a:cubicBezTo>
                    <a:pt x="587" y="0"/>
                    <a:pt x="18" y="561"/>
                    <a:pt x="9" y="1283"/>
                  </a:cubicBezTo>
                  <a:cubicBezTo>
                    <a:pt x="1" y="2005"/>
                    <a:pt x="553" y="2591"/>
                    <a:pt x="1266" y="2600"/>
                  </a:cubicBezTo>
                  <a:cubicBezTo>
                    <a:pt x="1277" y="2600"/>
                    <a:pt x="1288" y="2600"/>
                    <a:pt x="1299" y="2600"/>
                  </a:cubicBezTo>
                  <a:cubicBezTo>
                    <a:pt x="2031" y="2600"/>
                    <a:pt x="2600" y="2028"/>
                    <a:pt x="2600" y="1300"/>
                  </a:cubicBezTo>
                  <a:cubicBezTo>
                    <a:pt x="2600" y="578"/>
                    <a:pt x="2031" y="9"/>
                    <a:pt x="13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21"/>
            <p:cNvSpPr/>
            <p:nvPr/>
          </p:nvSpPr>
          <p:spPr>
            <a:xfrm>
              <a:off x="2493075" y="4040500"/>
              <a:ext cx="65850" cy="65025"/>
            </a:xfrm>
            <a:custGeom>
              <a:rect b="b" l="l" r="r" t="t"/>
              <a:pathLst>
                <a:path extrusionOk="0" h="2601" w="2634">
                  <a:moveTo>
                    <a:pt x="1327" y="0"/>
                  </a:moveTo>
                  <a:cubicBezTo>
                    <a:pt x="595" y="0"/>
                    <a:pt x="9" y="572"/>
                    <a:pt x="9" y="1292"/>
                  </a:cubicBezTo>
                  <a:cubicBezTo>
                    <a:pt x="0" y="1997"/>
                    <a:pt x="587" y="2591"/>
                    <a:pt x="1292" y="2600"/>
                  </a:cubicBezTo>
                  <a:cubicBezTo>
                    <a:pt x="1302" y="2600"/>
                    <a:pt x="1312" y="2600"/>
                    <a:pt x="1322" y="2600"/>
                  </a:cubicBezTo>
                  <a:cubicBezTo>
                    <a:pt x="2022" y="2600"/>
                    <a:pt x="2600" y="2029"/>
                    <a:pt x="2617" y="1326"/>
                  </a:cubicBezTo>
                  <a:cubicBezTo>
                    <a:pt x="2634" y="612"/>
                    <a:pt x="2073" y="18"/>
                    <a:pt x="1360" y="1"/>
                  </a:cubicBezTo>
                  <a:cubicBezTo>
                    <a:pt x="1349" y="0"/>
                    <a:pt x="1338" y="0"/>
                    <a:pt x="13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21"/>
            <p:cNvSpPr/>
            <p:nvPr/>
          </p:nvSpPr>
          <p:spPr>
            <a:xfrm>
              <a:off x="1989550" y="3868900"/>
              <a:ext cx="65425" cy="64800"/>
            </a:xfrm>
            <a:custGeom>
              <a:rect b="b" l="l" r="r" t="t"/>
              <a:pathLst>
                <a:path extrusionOk="0" h="2592" w="2617">
                  <a:moveTo>
                    <a:pt x="1311" y="0"/>
                  </a:moveTo>
                  <a:cubicBezTo>
                    <a:pt x="586" y="0"/>
                    <a:pt x="0" y="580"/>
                    <a:pt x="9" y="1300"/>
                  </a:cubicBezTo>
                  <a:cubicBezTo>
                    <a:pt x="17" y="2014"/>
                    <a:pt x="595" y="2592"/>
                    <a:pt x="1308" y="2592"/>
                  </a:cubicBezTo>
                  <a:cubicBezTo>
                    <a:pt x="1314" y="2592"/>
                    <a:pt x="1319" y="2592"/>
                    <a:pt x="1324" y="2592"/>
                  </a:cubicBezTo>
                  <a:cubicBezTo>
                    <a:pt x="2039" y="2592"/>
                    <a:pt x="2600" y="2026"/>
                    <a:pt x="2608" y="1309"/>
                  </a:cubicBezTo>
                  <a:cubicBezTo>
                    <a:pt x="2617" y="587"/>
                    <a:pt x="2064" y="9"/>
                    <a:pt x="1342" y="1"/>
                  </a:cubicBezTo>
                  <a:cubicBezTo>
                    <a:pt x="1332" y="0"/>
                    <a:pt x="1321" y="0"/>
                    <a:pt x="13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21"/>
            <p:cNvSpPr/>
            <p:nvPr/>
          </p:nvSpPr>
          <p:spPr>
            <a:xfrm>
              <a:off x="1989325" y="4040500"/>
              <a:ext cx="65650" cy="65025"/>
            </a:xfrm>
            <a:custGeom>
              <a:rect b="b" l="l" r="r" t="t"/>
              <a:pathLst>
                <a:path extrusionOk="0" h="2601" w="2626">
                  <a:moveTo>
                    <a:pt x="1327" y="0"/>
                  </a:moveTo>
                  <a:cubicBezTo>
                    <a:pt x="595" y="0"/>
                    <a:pt x="1" y="592"/>
                    <a:pt x="18" y="1317"/>
                  </a:cubicBezTo>
                  <a:cubicBezTo>
                    <a:pt x="26" y="2017"/>
                    <a:pt x="612" y="2600"/>
                    <a:pt x="1319" y="2600"/>
                  </a:cubicBezTo>
                  <a:cubicBezTo>
                    <a:pt x="1324" y="2600"/>
                    <a:pt x="1329" y="2600"/>
                    <a:pt x="1334" y="2600"/>
                  </a:cubicBezTo>
                  <a:cubicBezTo>
                    <a:pt x="2048" y="2600"/>
                    <a:pt x="2617" y="2022"/>
                    <a:pt x="2617" y="1300"/>
                  </a:cubicBezTo>
                  <a:cubicBezTo>
                    <a:pt x="2626" y="578"/>
                    <a:pt x="2065" y="9"/>
                    <a:pt x="1343" y="1"/>
                  </a:cubicBezTo>
                  <a:cubicBezTo>
                    <a:pt x="1338" y="0"/>
                    <a:pt x="1332" y="0"/>
                    <a:pt x="13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21"/>
            <p:cNvSpPr/>
            <p:nvPr/>
          </p:nvSpPr>
          <p:spPr>
            <a:xfrm>
              <a:off x="2326350" y="3868900"/>
              <a:ext cx="65875" cy="64800"/>
            </a:xfrm>
            <a:custGeom>
              <a:rect b="b" l="l" r="r" t="t"/>
              <a:pathLst>
                <a:path extrusionOk="0" h="2592" w="2635">
                  <a:moveTo>
                    <a:pt x="1323" y="0"/>
                  </a:moveTo>
                  <a:cubicBezTo>
                    <a:pt x="1313" y="0"/>
                    <a:pt x="1302" y="0"/>
                    <a:pt x="1292" y="1"/>
                  </a:cubicBezTo>
                  <a:cubicBezTo>
                    <a:pt x="579" y="9"/>
                    <a:pt x="1" y="595"/>
                    <a:pt x="9" y="1309"/>
                  </a:cubicBezTo>
                  <a:cubicBezTo>
                    <a:pt x="18" y="2017"/>
                    <a:pt x="596" y="2592"/>
                    <a:pt x="1302" y="2592"/>
                  </a:cubicBezTo>
                  <a:cubicBezTo>
                    <a:pt x="1307" y="2592"/>
                    <a:pt x="1312" y="2592"/>
                    <a:pt x="1318" y="2592"/>
                  </a:cubicBezTo>
                  <a:cubicBezTo>
                    <a:pt x="2031" y="2592"/>
                    <a:pt x="2609" y="2014"/>
                    <a:pt x="2617" y="1309"/>
                  </a:cubicBezTo>
                  <a:cubicBezTo>
                    <a:pt x="2634" y="589"/>
                    <a:pt x="2048" y="0"/>
                    <a:pt x="13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22"/>
          <p:cNvSpPr/>
          <p:nvPr/>
        </p:nvSpPr>
        <p:spPr>
          <a:xfrm>
            <a:off x="7580050" y="0"/>
            <a:ext cx="1563935" cy="1802547"/>
          </a:xfrm>
          <a:custGeom>
            <a:rect b="b" l="l" r="r" t="t"/>
            <a:pathLst>
              <a:path extrusionOk="0" h="118784" w="103060">
                <a:moveTo>
                  <a:pt x="97675" y="48149"/>
                </a:moveTo>
                <a:cubicBezTo>
                  <a:pt x="97686" y="48149"/>
                  <a:pt x="97697" y="48149"/>
                  <a:pt x="97708" y="48149"/>
                </a:cubicBezTo>
                <a:cubicBezTo>
                  <a:pt x="99654" y="48166"/>
                  <a:pt x="101149" y="49686"/>
                  <a:pt x="101132" y="51640"/>
                </a:cubicBezTo>
                <a:cubicBezTo>
                  <a:pt x="101123" y="53580"/>
                  <a:pt x="99611" y="55064"/>
                  <a:pt x="97665" y="55064"/>
                </a:cubicBezTo>
                <a:cubicBezTo>
                  <a:pt x="97660" y="55064"/>
                  <a:pt x="97654" y="55064"/>
                  <a:pt x="97649" y="55064"/>
                </a:cubicBezTo>
                <a:cubicBezTo>
                  <a:pt x="95703" y="55055"/>
                  <a:pt x="94200" y="53535"/>
                  <a:pt x="94217" y="51581"/>
                </a:cubicBezTo>
                <a:cubicBezTo>
                  <a:pt x="94225" y="49646"/>
                  <a:pt x="95737" y="48149"/>
                  <a:pt x="97675" y="48149"/>
                </a:cubicBezTo>
                <a:close/>
                <a:moveTo>
                  <a:pt x="25723" y="0"/>
                </a:moveTo>
                <a:cubicBezTo>
                  <a:pt x="25468" y="297"/>
                  <a:pt x="25239" y="620"/>
                  <a:pt x="24967" y="900"/>
                </a:cubicBezTo>
                <a:cubicBezTo>
                  <a:pt x="19309" y="6567"/>
                  <a:pt x="13584" y="12165"/>
                  <a:pt x="8003" y="17899"/>
                </a:cubicBezTo>
                <a:cubicBezTo>
                  <a:pt x="2303" y="23743"/>
                  <a:pt x="0" y="30802"/>
                  <a:pt x="1207" y="38881"/>
                </a:cubicBezTo>
                <a:cubicBezTo>
                  <a:pt x="3037" y="51136"/>
                  <a:pt x="13630" y="59695"/>
                  <a:pt x="25408" y="59695"/>
                </a:cubicBezTo>
                <a:cubicBezTo>
                  <a:pt x="27517" y="59695"/>
                  <a:pt x="29664" y="59420"/>
                  <a:pt x="31805" y="58844"/>
                </a:cubicBezTo>
                <a:cubicBezTo>
                  <a:pt x="36104" y="57680"/>
                  <a:pt x="39799" y="55497"/>
                  <a:pt x="42942" y="52345"/>
                </a:cubicBezTo>
                <a:cubicBezTo>
                  <a:pt x="53883" y="41404"/>
                  <a:pt x="64833" y="30463"/>
                  <a:pt x="75783" y="19521"/>
                </a:cubicBezTo>
                <a:cubicBezTo>
                  <a:pt x="76114" y="19190"/>
                  <a:pt x="76429" y="18842"/>
                  <a:pt x="76802" y="18561"/>
                </a:cubicBezTo>
                <a:cubicBezTo>
                  <a:pt x="77511" y="18035"/>
                  <a:pt x="78260" y="17761"/>
                  <a:pt x="79042" y="17761"/>
                </a:cubicBezTo>
                <a:cubicBezTo>
                  <a:pt x="79535" y="17761"/>
                  <a:pt x="80041" y="17871"/>
                  <a:pt x="80557" y="18094"/>
                </a:cubicBezTo>
                <a:cubicBezTo>
                  <a:pt x="81882" y="18672"/>
                  <a:pt x="82647" y="19700"/>
                  <a:pt x="82808" y="21144"/>
                </a:cubicBezTo>
                <a:cubicBezTo>
                  <a:pt x="82953" y="22460"/>
                  <a:pt x="82452" y="23522"/>
                  <a:pt x="81517" y="24440"/>
                </a:cubicBezTo>
                <a:cubicBezTo>
                  <a:pt x="76599" y="29341"/>
                  <a:pt x="71697" y="34251"/>
                  <a:pt x="66787" y="39161"/>
                </a:cubicBezTo>
                <a:cubicBezTo>
                  <a:pt x="55234" y="50714"/>
                  <a:pt x="43664" y="62259"/>
                  <a:pt x="32119" y="73829"/>
                </a:cubicBezTo>
                <a:cubicBezTo>
                  <a:pt x="28373" y="77592"/>
                  <a:pt x="27099" y="82128"/>
                  <a:pt x="28356" y="87276"/>
                </a:cubicBezTo>
                <a:cubicBezTo>
                  <a:pt x="29859" y="93426"/>
                  <a:pt x="35523" y="97645"/>
                  <a:pt x="41710" y="97645"/>
                </a:cubicBezTo>
                <a:cubicBezTo>
                  <a:pt x="42377" y="97645"/>
                  <a:pt x="43049" y="97596"/>
                  <a:pt x="43723" y="97495"/>
                </a:cubicBezTo>
                <a:cubicBezTo>
                  <a:pt x="46858" y="97028"/>
                  <a:pt x="49508" y="95652"/>
                  <a:pt x="51743" y="93418"/>
                </a:cubicBezTo>
                <a:cubicBezTo>
                  <a:pt x="62964" y="82188"/>
                  <a:pt x="74195" y="70957"/>
                  <a:pt x="85425" y="59736"/>
                </a:cubicBezTo>
                <a:cubicBezTo>
                  <a:pt x="85680" y="59481"/>
                  <a:pt x="85934" y="59209"/>
                  <a:pt x="86206" y="58971"/>
                </a:cubicBezTo>
                <a:cubicBezTo>
                  <a:pt x="86992" y="58276"/>
                  <a:pt x="87961" y="57932"/>
                  <a:pt x="88923" y="57932"/>
                </a:cubicBezTo>
                <a:cubicBezTo>
                  <a:pt x="89937" y="57932"/>
                  <a:pt x="90943" y="58315"/>
                  <a:pt x="91719" y="59073"/>
                </a:cubicBezTo>
                <a:cubicBezTo>
                  <a:pt x="93240" y="60560"/>
                  <a:pt x="93350" y="62938"/>
                  <a:pt x="91957" y="64578"/>
                </a:cubicBezTo>
                <a:cubicBezTo>
                  <a:pt x="91677" y="64909"/>
                  <a:pt x="91354" y="65198"/>
                  <a:pt x="91057" y="65512"/>
                </a:cubicBezTo>
                <a:cubicBezTo>
                  <a:pt x="84541" y="72308"/>
                  <a:pt x="81746" y="80404"/>
                  <a:pt x="82808" y="89740"/>
                </a:cubicBezTo>
                <a:cubicBezTo>
                  <a:pt x="83564" y="96357"/>
                  <a:pt x="86410" y="102049"/>
                  <a:pt x="91108" y="106789"/>
                </a:cubicBezTo>
                <a:cubicBezTo>
                  <a:pt x="94735" y="110442"/>
                  <a:pt x="98388" y="114069"/>
                  <a:pt x="102024" y="117713"/>
                </a:cubicBezTo>
                <a:cubicBezTo>
                  <a:pt x="102372" y="118061"/>
                  <a:pt x="102712" y="118427"/>
                  <a:pt x="103060" y="118783"/>
                </a:cubicBezTo>
                <a:lnTo>
                  <a:pt x="103060" y="20328"/>
                </a:lnTo>
                <a:cubicBezTo>
                  <a:pt x="102763" y="20642"/>
                  <a:pt x="102482" y="20965"/>
                  <a:pt x="102177" y="21271"/>
                </a:cubicBezTo>
                <a:cubicBezTo>
                  <a:pt x="90700" y="32748"/>
                  <a:pt x="79215" y="44224"/>
                  <a:pt x="67738" y="55701"/>
                </a:cubicBezTo>
                <a:cubicBezTo>
                  <a:pt x="67475" y="55964"/>
                  <a:pt x="67237" y="56253"/>
                  <a:pt x="66923" y="56431"/>
                </a:cubicBezTo>
                <a:cubicBezTo>
                  <a:pt x="66849" y="56473"/>
                  <a:pt x="66748" y="56492"/>
                  <a:pt x="66641" y="56492"/>
                </a:cubicBezTo>
                <a:cubicBezTo>
                  <a:pt x="66489" y="56492"/>
                  <a:pt x="66324" y="56454"/>
                  <a:pt x="66209" y="56389"/>
                </a:cubicBezTo>
                <a:cubicBezTo>
                  <a:pt x="65912" y="56227"/>
                  <a:pt x="65870" y="55888"/>
                  <a:pt x="66065" y="55607"/>
                </a:cubicBezTo>
                <a:cubicBezTo>
                  <a:pt x="66269" y="55318"/>
                  <a:pt x="66541" y="55064"/>
                  <a:pt x="66795" y="54800"/>
                </a:cubicBezTo>
                <a:cubicBezTo>
                  <a:pt x="75715" y="45881"/>
                  <a:pt x="84643" y="36961"/>
                  <a:pt x="93563" y="28041"/>
                </a:cubicBezTo>
                <a:cubicBezTo>
                  <a:pt x="96731" y="24873"/>
                  <a:pt x="99891" y="21704"/>
                  <a:pt x="103060" y="18536"/>
                </a:cubicBezTo>
                <a:lnTo>
                  <a:pt x="103060" y="5377"/>
                </a:lnTo>
                <a:cubicBezTo>
                  <a:pt x="101208" y="7331"/>
                  <a:pt x="99416" y="9344"/>
                  <a:pt x="97479" y="11205"/>
                </a:cubicBezTo>
                <a:cubicBezTo>
                  <a:pt x="96011" y="12617"/>
                  <a:pt x="94126" y="13316"/>
                  <a:pt x="92230" y="13316"/>
                </a:cubicBezTo>
                <a:cubicBezTo>
                  <a:pt x="90363" y="13316"/>
                  <a:pt x="88484" y="12638"/>
                  <a:pt x="86979" y="11298"/>
                </a:cubicBezTo>
                <a:cubicBezTo>
                  <a:pt x="86283" y="10678"/>
                  <a:pt x="85629" y="10007"/>
                  <a:pt x="84966" y="9361"/>
                </a:cubicBezTo>
                <a:cubicBezTo>
                  <a:pt x="83106" y="7560"/>
                  <a:pt x="80879" y="6660"/>
                  <a:pt x="78653" y="6660"/>
                </a:cubicBezTo>
                <a:cubicBezTo>
                  <a:pt x="76385" y="6660"/>
                  <a:pt x="74118" y="7594"/>
                  <a:pt x="72241" y="9463"/>
                </a:cubicBezTo>
                <a:cubicBezTo>
                  <a:pt x="68265" y="13422"/>
                  <a:pt x="64298" y="17397"/>
                  <a:pt x="60339" y="21373"/>
                </a:cubicBezTo>
                <a:cubicBezTo>
                  <a:pt x="59660" y="22053"/>
                  <a:pt x="58912" y="22545"/>
                  <a:pt x="57910" y="22579"/>
                </a:cubicBezTo>
                <a:cubicBezTo>
                  <a:pt x="57872" y="22580"/>
                  <a:pt x="57834" y="22581"/>
                  <a:pt x="57796" y="22581"/>
                </a:cubicBezTo>
                <a:cubicBezTo>
                  <a:pt x="56459" y="22581"/>
                  <a:pt x="55438" y="21993"/>
                  <a:pt x="54826" y="20787"/>
                </a:cubicBezTo>
                <a:cubicBezTo>
                  <a:pt x="54181" y="19504"/>
                  <a:pt x="54359" y="18255"/>
                  <a:pt x="55285" y="17168"/>
                </a:cubicBezTo>
                <a:cubicBezTo>
                  <a:pt x="55829" y="16539"/>
                  <a:pt x="56449" y="15979"/>
                  <a:pt x="57035" y="15393"/>
                </a:cubicBezTo>
                <a:cubicBezTo>
                  <a:pt x="57969" y="14450"/>
                  <a:pt x="58912" y="13507"/>
                  <a:pt x="59847" y="12572"/>
                </a:cubicBezTo>
                <a:cubicBezTo>
                  <a:pt x="60263" y="12165"/>
                  <a:pt x="60569" y="11706"/>
                  <a:pt x="60603" y="11103"/>
                </a:cubicBezTo>
                <a:cubicBezTo>
                  <a:pt x="60645" y="10262"/>
                  <a:pt x="60314" y="9608"/>
                  <a:pt x="59583" y="9200"/>
                </a:cubicBezTo>
                <a:cubicBezTo>
                  <a:pt x="59249" y="9011"/>
                  <a:pt x="58907" y="8917"/>
                  <a:pt x="58567" y="8917"/>
                </a:cubicBezTo>
                <a:cubicBezTo>
                  <a:pt x="58175" y="8917"/>
                  <a:pt x="57786" y="9043"/>
                  <a:pt x="57417" y="9293"/>
                </a:cubicBezTo>
                <a:cubicBezTo>
                  <a:pt x="57120" y="9497"/>
                  <a:pt x="56873" y="9778"/>
                  <a:pt x="56619" y="10041"/>
                </a:cubicBezTo>
                <a:cubicBezTo>
                  <a:pt x="52346" y="14305"/>
                  <a:pt x="48064" y="18578"/>
                  <a:pt x="43800" y="22860"/>
                </a:cubicBezTo>
                <a:cubicBezTo>
                  <a:pt x="42579" y="24081"/>
                  <a:pt x="41149" y="24781"/>
                  <a:pt x="39417" y="24781"/>
                </a:cubicBezTo>
                <a:cubicBezTo>
                  <a:pt x="39366" y="24781"/>
                  <a:pt x="39315" y="24781"/>
                  <a:pt x="39264" y="24779"/>
                </a:cubicBezTo>
                <a:cubicBezTo>
                  <a:pt x="36851" y="24712"/>
                  <a:pt x="35050" y="23599"/>
                  <a:pt x="33971" y="21475"/>
                </a:cubicBezTo>
                <a:cubicBezTo>
                  <a:pt x="32867" y="19309"/>
                  <a:pt x="33105" y="17168"/>
                  <a:pt x="34507" y="15180"/>
                </a:cubicBezTo>
                <a:cubicBezTo>
                  <a:pt x="34787" y="14773"/>
                  <a:pt x="35152" y="14424"/>
                  <a:pt x="35500" y="14067"/>
                </a:cubicBezTo>
                <a:cubicBezTo>
                  <a:pt x="39884" y="9676"/>
                  <a:pt x="44276" y="5284"/>
                  <a:pt x="48667" y="892"/>
                </a:cubicBezTo>
                <a:cubicBezTo>
                  <a:pt x="48939" y="612"/>
                  <a:pt x="49186" y="297"/>
                  <a:pt x="4944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" name="Google Shape;553;p22"/>
          <p:cNvSpPr/>
          <p:nvPr/>
        </p:nvSpPr>
        <p:spPr>
          <a:xfrm>
            <a:off x="8732777" y="1922112"/>
            <a:ext cx="165657" cy="166136"/>
          </a:xfrm>
          <a:custGeom>
            <a:rect b="b" l="l" r="r" t="t"/>
            <a:pathLst>
              <a:path extrusionOk="0" h="9023" w="8997">
                <a:moveTo>
                  <a:pt x="4498" y="1"/>
                </a:moveTo>
                <a:cubicBezTo>
                  <a:pt x="2048" y="1"/>
                  <a:pt x="26" y="2024"/>
                  <a:pt x="18" y="4486"/>
                </a:cubicBezTo>
                <a:cubicBezTo>
                  <a:pt x="1" y="6975"/>
                  <a:pt x="2005" y="9005"/>
                  <a:pt x="4477" y="9022"/>
                </a:cubicBezTo>
                <a:cubicBezTo>
                  <a:pt x="4493" y="9022"/>
                  <a:pt x="4508" y="9022"/>
                  <a:pt x="4523" y="9022"/>
                </a:cubicBezTo>
                <a:cubicBezTo>
                  <a:pt x="6958" y="9022"/>
                  <a:pt x="8971" y="7002"/>
                  <a:pt x="8988" y="4537"/>
                </a:cubicBezTo>
                <a:cubicBezTo>
                  <a:pt x="8997" y="2056"/>
                  <a:pt x="7000" y="26"/>
                  <a:pt x="4528" y="1"/>
                </a:cubicBezTo>
                <a:cubicBezTo>
                  <a:pt x="4518" y="1"/>
                  <a:pt x="4508" y="1"/>
                  <a:pt x="449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54" name="Google Shape;554;p22"/>
          <p:cNvGrpSpPr/>
          <p:nvPr/>
        </p:nvGrpSpPr>
        <p:grpSpPr>
          <a:xfrm rot="10800000">
            <a:off x="0" y="2173900"/>
            <a:ext cx="5027700" cy="2969600"/>
            <a:chOff x="2353750" y="745575"/>
            <a:chExt cx="5027700" cy="2969600"/>
          </a:xfrm>
        </p:grpSpPr>
        <p:sp>
          <p:nvSpPr>
            <p:cNvPr id="555" name="Google Shape;555;p22"/>
            <p:cNvSpPr/>
            <p:nvPr/>
          </p:nvSpPr>
          <p:spPr>
            <a:xfrm>
              <a:off x="4804950" y="745575"/>
              <a:ext cx="2576500" cy="2969600"/>
            </a:xfrm>
            <a:custGeom>
              <a:rect b="b" l="l" r="r" t="t"/>
              <a:pathLst>
                <a:path extrusionOk="0" h="118784" w="103060">
                  <a:moveTo>
                    <a:pt x="97675" y="48149"/>
                  </a:moveTo>
                  <a:cubicBezTo>
                    <a:pt x="97686" y="48149"/>
                    <a:pt x="97697" y="48149"/>
                    <a:pt x="97708" y="48149"/>
                  </a:cubicBezTo>
                  <a:cubicBezTo>
                    <a:pt x="99654" y="48166"/>
                    <a:pt x="101149" y="49686"/>
                    <a:pt x="101132" y="51640"/>
                  </a:cubicBezTo>
                  <a:cubicBezTo>
                    <a:pt x="101123" y="53580"/>
                    <a:pt x="99611" y="55064"/>
                    <a:pt x="97665" y="55064"/>
                  </a:cubicBezTo>
                  <a:cubicBezTo>
                    <a:pt x="97660" y="55064"/>
                    <a:pt x="97654" y="55064"/>
                    <a:pt x="97649" y="55064"/>
                  </a:cubicBezTo>
                  <a:cubicBezTo>
                    <a:pt x="95703" y="55055"/>
                    <a:pt x="94200" y="53535"/>
                    <a:pt x="94217" y="51581"/>
                  </a:cubicBezTo>
                  <a:cubicBezTo>
                    <a:pt x="94225" y="49646"/>
                    <a:pt x="95737" y="48149"/>
                    <a:pt x="97675" y="48149"/>
                  </a:cubicBezTo>
                  <a:close/>
                  <a:moveTo>
                    <a:pt x="25723" y="0"/>
                  </a:moveTo>
                  <a:cubicBezTo>
                    <a:pt x="25468" y="297"/>
                    <a:pt x="25239" y="620"/>
                    <a:pt x="24967" y="900"/>
                  </a:cubicBezTo>
                  <a:cubicBezTo>
                    <a:pt x="19309" y="6567"/>
                    <a:pt x="13584" y="12165"/>
                    <a:pt x="8003" y="17899"/>
                  </a:cubicBezTo>
                  <a:cubicBezTo>
                    <a:pt x="2303" y="23743"/>
                    <a:pt x="0" y="30802"/>
                    <a:pt x="1207" y="38881"/>
                  </a:cubicBezTo>
                  <a:cubicBezTo>
                    <a:pt x="3037" y="51136"/>
                    <a:pt x="13630" y="59695"/>
                    <a:pt x="25408" y="59695"/>
                  </a:cubicBezTo>
                  <a:cubicBezTo>
                    <a:pt x="27517" y="59695"/>
                    <a:pt x="29664" y="59420"/>
                    <a:pt x="31805" y="58844"/>
                  </a:cubicBezTo>
                  <a:cubicBezTo>
                    <a:pt x="36104" y="57680"/>
                    <a:pt x="39799" y="55497"/>
                    <a:pt x="42942" y="52345"/>
                  </a:cubicBezTo>
                  <a:cubicBezTo>
                    <a:pt x="53883" y="41404"/>
                    <a:pt x="64833" y="30463"/>
                    <a:pt x="75783" y="19521"/>
                  </a:cubicBezTo>
                  <a:cubicBezTo>
                    <a:pt x="76114" y="19190"/>
                    <a:pt x="76429" y="18842"/>
                    <a:pt x="76802" y="18561"/>
                  </a:cubicBezTo>
                  <a:cubicBezTo>
                    <a:pt x="77511" y="18035"/>
                    <a:pt x="78260" y="17761"/>
                    <a:pt x="79042" y="17761"/>
                  </a:cubicBezTo>
                  <a:cubicBezTo>
                    <a:pt x="79535" y="17761"/>
                    <a:pt x="80041" y="17871"/>
                    <a:pt x="80557" y="18094"/>
                  </a:cubicBezTo>
                  <a:cubicBezTo>
                    <a:pt x="81882" y="18672"/>
                    <a:pt x="82647" y="19700"/>
                    <a:pt x="82808" y="21144"/>
                  </a:cubicBezTo>
                  <a:cubicBezTo>
                    <a:pt x="82953" y="22460"/>
                    <a:pt x="82452" y="23522"/>
                    <a:pt x="81517" y="24440"/>
                  </a:cubicBezTo>
                  <a:cubicBezTo>
                    <a:pt x="76599" y="29341"/>
                    <a:pt x="71697" y="34251"/>
                    <a:pt x="66787" y="39161"/>
                  </a:cubicBezTo>
                  <a:cubicBezTo>
                    <a:pt x="55234" y="50714"/>
                    <a:pt x="43664" y="62259"/>
                    <a:pt x="32119" y="73829"/>
                  </a:cubicBezTo>
                  <a:cubicBezTo>
                    <a:pt x="28373" y="77592"/>
                    <a:pt x="27099" y="82128"/>
                    <a:pt x="28356" y="87276"/>
                  </a:cubicBezTo>
                  <a:cubicBezTo>
                    <a:pt x="29859" y="93426"/>
                    <a:pt x="35523" y="97645"/>
                    <a:pt x="41710" y="97645"/>
                  </a:cubicBezTo>
                  <a:cubicBezTo>
                    <a:pt x="42377" y="97645"/>
                    <a:pt x="43049" y="97596"/>
                    <a:pt x="43723" y="97495"/>
                  </a:cubicBezTo>
                  <a:cubicBezTo>
                    <a:pt x="46858" y="97028"/>
                    <a:pt x="49508" y="95652"/>
                    <a:pt x="51743" y="93418"/>
                  </a:cubicBezTo>
                  <a:cubicBezTo>
                    <a:pt x="62964" y="82188"/>
                    <a:pt x="74195" y="70957"/>
                    <a:pt x="85425" y="59736"/>
                  </a:cubicBezTo>
                  <a:cubicBezTo>
                    <a:pt x="85680" y="59481"/>
                    <a:pt x="85934" y="59209"/>
                    <a:pt x="86206" y="58971"/>
                  </a:cubicBezTo>
                  <a:cubicBezTo>
                    <a:pt x="86992" y="58276"/>
                    <a:pt x="87961" y="57932"/>
                    <a:pt x="88923" y="57932"/>
                  </a:cubicBezTo>
                  <a:cubicBezTo>
                    <a:pt x="89937" y="57932"/>
                    <a:pt x="90943" y="58315"/>
                    <a:pt x="91719" y="59073"/>
                  </a:cubicBezTo>
                  <a:cubicBezTo>
                    <a:pt x="93240" y="60560"/>
                    <a:pt x="93350" y="62938"/>
                    <a:pt x="91957" y="64578"/>
                  </a:cubicBezTo>
                  <a:cubicBezTo>
                    <a:pt x="91677" y="64909"/>
                    <a:pt x="91354" y="65198"/>
                    <a:pt x="91057" y="65512"/>
                  </a:cubicBezTo>
                  <a:cubicBezTo>
                    <a:pt x="84541" y="72308"/>
                    <a:pt x="81746" y="80404"/>
                    <a:pt x="82808" y="89740"/>
                  </a:cubicBezTo>
                  <a:cubicBezTo>
                    <a:pt x="83564" y="96357"/>
                    <a:pt x="86410" y="102049"/>
                    <a:pt x="91108" y="106789"/>
                  </a:cubicBezTo>
                  <a:cubicBezTo>
                    <a:pt x="94735" y="110442"/>
                    <a:pt x="98388" y="114069"/>
                    <a:pt x="102024" y="117713"/>
                  </a:cubicBezTo>
                  <a:cubicBezTo>
                    <a:pt x="102372" y="118061"/>
                    <a:pt x="102712" y="118427"/>
                    <a:pt x="103060" y="118783"/>
                  </a:cubicBezTo>
                  <a:lnTo>
                    <a:pt x="103060" y="20328"/>
                  </a:lnTo>
                  <a:cubicBezTo>
                    <a:pt x="102763" y="20642"/>
                    <a:pt x="102482" y="20965"/>
                    <a:pt x="102177" y="21271"/>
                  </a:cubicBezTo>
                  <a:cubicBezTo>
                    <a:pt x="90700" y="32748"/>
                    <a:pt x="79215" y="44224"/>
                    <a:pt x="67738" y="55701"/>
                  </a:cubicBezTo>
                  <a:cubicBezTo>
                    <a:pt x="67475" y="55964"/>
                    <a:pt x="67237" y="56253"/>
                    <a:pt x="66923" y="56431"/>
                  </a:cubicBezTo>
                  <a:cubicBezTo>
                    <a:pt x="66849" y="56473"/>
                    <a:pt x="66748" y="56492"/>
                    <a:pt x="66641" y="56492"/>
                  </a:cubicBezTo>
                  <a:cubicBezTo>
                    <a:pt x="66489" y="56492"/>
                    <a:pt x="66324" y="56454"/>
                    <a:pt x="66209" y="56389"/>
                  </a:cubicBezTo>
                  <a:cubicBezTo>
                    <a:pt x="65912" y="56227"/>
                    <a:pt x="65870" y="55888"/>
                    <a:pt x="66065" y="55607"/>
                  </a:cubicBezTo>
                  <a:cubicBezTo>
                    <a:pt x="66269" y="55318"/>
                    <a:pt x="66541" y="55064"/>
                    <a:pt x="66795" y="54800"/>
                  </a:cubicBezTo>
                  <a:cubicBezTo>
                    <a:pt x="75715" y="45881"/>
                    <a:pt x="84643" y="36961"/>
                    <a:pt x="93563" y="28041"/>
                  </a:cubicBezTo>
                  <a:cubicBezTo>
                    <a:pt x="96731" y="24873"/>
                    <a:pt x="99891" y="21704"/>
                    <a:pt x="103060" y="18536"/>
                  </a:cubicBezTo>
                  <a:lnTo>
                    <a:pt x="103060" y="5377"/>
                  </a:lnTo>
                  <a:cubicBezTo>
                    <a:pt x="101208" y="7331"/>
                    <a:pt x="99416" y="9344"/>
                    <a:pt x="97479" y="11205"/>
                  </a:cubicBezTo>
                  <a:cubicBezTo>
                    <a:pt x="96011" y="12617"/>
                    <a:pt x="94126" y="13316"/>
                    <a:pt x="92230" y="13316"/>
                  </a:cubicBezTo>
                  <a:cubicBezTo>
                    <a:pt x="90363" y="13316"/>
                    <a:pt x="88484" y="12638"/>
                    <a:pt x="86979" y="11298"/>
                  </a:cubicBezTo>
                  <a:cubicBezTo>
                    <a:pt x="86283" y="10678"/>
                    <a:pt x="85629" y="10007"/>
                    <a:pt x="84966" y="9361"/>
                  </a:cubicBezTo>
                  <a:cubicBezTo>
                    <a:pt x="83106" y="7560"/>
                    <a:pt x="80879" y="6660"/>
                    <a:pt x="78653" y="6660"/>
                  </a:cubicBezTo>
                  <a:cubicBezTo>
                    <a:pt x="76385" y="6660"/>
                    <a:pt x="74118" y="7594"/>
                    <a:pt x="72241" y="9463"/>
                  </a:cubicBezTo>
                  <a:cubicBezTo>
                    <a:pt x="68265" y="13422"/>
                    <a:pt x="64298" y="17397"/>
                    <a:pt x="60339" y="21373"/>
                  </a:cubicBezTo>
                  <a:cubicBezTo>
                    <a:pt x="59660" y="22053"/>
                    <a:pt x="58912" y="22545"/>
                    <a:pt x="57910" y="22579"/>
                  </a:cubicBezTo>
                  <a:cubicBezTo>
                    <a:pt x="57872" y="22580"/>
                    <a:pt x="57834" y="22581"/>
                    <a:pt x="57796" y="22581"/>
                  </a:cubicBezTo>
                  <a:cubicBezTo>
                    <a:pt x="56459" y="22581"/>
                    <a:pt x="55438" y="21993"/>
                    <a:pt x="54826" y="20787"/>
                  </a:cubicBezTo>
                  <a:cubicBezTo>
                    <a:pt x="54181" y="19504"/>
                    <a:pt x="54359" y="18255"/>
                    <a:pt x="55285" y="17168"/>
                  </a:cubicBezTo>
                  <a:cubicBezTo>
                    <a:pt x="55829" y="16539"/>
                    <a:pt x="56449" y="15979"/>
                    <a:pt x="57035" y="15393"/>
                  </a:cubicBezTo>
                  <a:cubicBezTo>
                    <a:pt x="57969" y="14450"/>
                    <a:pt x="58912" y="13507"/>
                    <a:pt x="59847" y="12572"/>
                  </a:cubicBezTo>
                  <a:cubicBezTo>
                    <a:pt x="60263" y="12165"/>
                    <a:pt x="60569" y="11706"/>
                    <a:pt x="60603" y="11103"/>
                  </a:cubicBezTo>
                  <a:cubicBezTo>
                    <a:pt x="60645" y="10262"/>
                    <a:pt x="60314" y="9608"/>
                    <a:pt x="59583" y="9200"/>
                  </a:cubicBezTo>
                  <a:cubicBezTo>
                    <a:pt x="59249" y="9011"/>
                    <a:pt x="58907" y="8917"/>
                    <a:pt x="58567" y="8917"/>
                  </a:cubicBezTo>
                  <a:cubicBezTo>
                    <a:pt x="58175" y="8917"/>
                    <a:pt x="57786" y="9043"/>
                    <a:pt x="57417" y="9293"/>
                  </a:cubicBezTo>
                  <a:cubicBezTo>
                    <a:pt x="57120" y="9497"/>
                    <a:pt x="56873" y="9778"/>
                    <a:pt x="56619" y="10041"/>
                  </a:cubicBezTo>
                  <a:cubicBezTo>
                    <a:pt x="52346" y="14305"/>
                    <a:pt x="48064" y="18578"/>
                    <a:pt x="43800" y="22860"/>
                  </a:cubicBezTo>
                  <a:cubicBezTo>
                    <a:pt x="42579" y="24081"/>
                    <a:pt x="41149" y="24781"/>
                    <a:pt x="39417" y="24781"/>
                  </a:cubicBezTo>
                  <a:cubicBezTo>
                    <a:pt x="39366" y="24781"/>
                    <a:pt x="39315" y="24781"/>
                    <a:pt x="39264" y="24779"/>
                  </a:cubicBezTo>
                  <a:cubicBezTo>
                    <a:pt x="36851" y="24712"/>
                    <a:pt x="35050" y="23599"/>
                    <a:pt x="33971" y="21475"/>
                  </a:cubicBezTo>
                  <a:cubicBezTo>
                    <a:pt x="32867" y="19309"/>
                    <a:pt x="33105" y="17168"/>
                    <a:pt x="34507" y="15180"/>
                  </a:cubicBezTo>
                  <a:cubicBezTo>
                    <a:pt x="34787" y="14773"/>
                    <a:pt x="35152" y="14424"/>
                    <a:pt x="35500" y="14067"/>
                  </a:cubicBezTo>
                  <a:cubicBezTo>
                    <a:pt x="39884" y="9676"/>
                    <a:pt x="44276" y="5284"/>
                    <a:pt x="48667" y="892"/>
                  </a:cubicBezTo>
                  <a:cubicBezTo>
                    <a:pt x="48939" y="612"/>
                    <a:pt x="49186" y="297"/>
                    <a:pt x="494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22"/>
            <p:cNvSpPr/>
            <p:nvPr/>
          </p:nvSpPr>
          <p:spPr>
            <a:xfrm>
              <a:off x="2353750" y="745575"/>
              <a:ext cx="2715625" cy="1487300"/>
            </a:xfrm>
            <a:custGeom>
              <a:rect b="b" l="l" r="r" t="t"/>
              <a:pathLst>
                <a:path extrusionOk="0" h="59492" w="108625">
                  <a:moveTo>
                    <a:pt x="1" y="0"/>
                  </a:moveTo>
                  <a:cubicBezTo>
                    <a:pt x="3755" y="3755"/>
                    <a:pt x="7468" y="7560"/>
                    <a:pt x="11273" y="11264"/>
                  </a:cubicBezTo>
                  <a:cubicBezTo>
                    <a:pt x="14569" y="14458"/>
                    <a:pt x="18596" y="16183"/>
                    <a:pt x="23158" y="16472"/>
                  </a:cubicBezTo>
                  <a:cubicBezTo>
                    <a:pt x="23638" y="16503"/>
                    <a:pt x="24113" y="16518"/>
                    <a:pt x="24583" y="16518"/>
                  </a:cubicBezTo>
                  <a:cubicBezTo>
                    <a:pt x="29760" y="16518"/>
                    <a:pt x="34283" y="14632"/>
                    <a:pt x="38092" y="10924"/>
                  </a:cubicBezTo>
                  <a:cubicBezTo>
                    <a:pt x="39570" y="9489"/>
                    <a:pt x="41005" y="8019"/>
                    <a:pt x="42467" y="6567"/>
                  </a:cubicBezTo>
                  <a:cubicBezTo>
                    <a:pt x="43146" y="5887"/>
                    <a:pt x="43809" y="5173"/>
                    <a:pt x="44522" y="4536"/>
                  </a:cubicBezTo>
                  <a:cubicBezTo>
                    <a:pt x="45193" y="3941"/>
                    <a:pt x="45939" y="3633"/>
                    <a:pt x="46725" y="3633"/>
                  </a:cubicBezTo>
                  <a:cubicBezTo>
                    <a:pt x="47182" y="3633"/>
                    <a:pt x="47654" y="3737"/>
                    <a:pt x="48133" y="3950"/>
                  </a:cubicBezTo>
                  <a:cubicBezTo>
                    <a:pt x="49458" y="4536"/>
                    <a:pt x="50188" y="5581"/>
                    <a:pt x="50273" y="7051"/>
                  </a:cubicBezTo>
                  <a:cubicBezTo>
                    <a:pt x="50333" y="8232"/>
                    <a:pt x="49806" y="9140"/>
                    <a:pt x="48991" y="9956"/>
                  </a:cubicBezTo>
                  <a:cubicBezTo>
                    <a:pt x="42526" y="16404"/>
                    <a:pt x="36044" y="22843"/>
                    <a:pt x="29614" y="29324"/>
                  </a:cubicBezTo>
                  <a:cubicBezTo>
                    <a:pt x="25103" y="33894"/>
                    <a:pt x="23447" y="39391"/>
                    <a:pt x="24755" y="45677"/>
                  </a:cubicBezTo>
                  <a:cubicBezTo>
                    <a:pt x="26345" y="53326"/>
                    <a:pt x="33179" y="59491"/>
                    <a:pt x="41944" y="59491"/>
                  </a:cubicBezTo>
                  <a:cubicBezTo>
                    <a:pt x="42027" y="59491"/>
                    <a:pt x="42111" y="59491"/>
                    <a:pt x="42195" y="59489"/>
                  </a:cubicBezTo>
                  <a:cubicBezTo>
                    <a:pt x="46986" y="59421"/>
                    <a:pt x="51097" y="57612"/>
                    <a:pt x="54504" y="54214"/>
                  </a:cubicBezTo>
                  <a:cubicBezTo>
                    <a:pt x="72326" y="36392"/>
                    <a:pt x="90148" y="18570"/>
                    <a:pt x="107979" y="748"/>
                  </a:cubicBezTo>
                  <a:cubicBezTo>
                    <a:pt x="108208" y="510"/>
                    <a:pt x="108412" y="246"/>
                    <a:pt x="108625" y="0"/>
                  </a:cubicBezTo>
                  <a:lnTo>
                    <a:pt x="94676" y="0"/>
                  </a:lnTo>
                  <a:cubicBezTo>
                    <a:pt x="94430" y="272"/>
                    <a:pt x="94200" y="552"/>
                    <a:pt x="93937" y="807"/>
                  </a:cubicBezTo>
                  <a:cubicBezTo>
                    <a:pt x="86410" y="8342"/>
                    <a:pt x="78876" y="15877"/>
                    <a:pt x="71341" y="23403"/>
                  </a:cubicBezTo>
                  <a:cubicBezTo>
                    <a:pt x="71111" y="23641"/>
                    <a:pt x="70882" y="23921"/>
                    <a:pt x="70602" y="24057"/>
                  </a:cubicBezTo>
                  <a:cubicBezTo>
                    <a:pt x="70522" y="24095"/>
                    <a:pt x="70409" y="24114"/>
                    <a:pt x="70294" y="24114"/>
                  </a:cubicBezTo>
                  <a:cubicBezTo>
                    <a:pt x="70125" y="24114"/>
                    <a:pt x="69954" y="24074"/>
                    <a:pt x="69888" y="23998"/>
                  </a:cubicBezTo>
                  <a:cubicBezTo>
                    <a:pt x="69744" y="23811"/>
                    <a:pt x="69693" y="23429"/>
                    <a:pt x="69786" y="23208"/>
                  </a:cubicBezTo>
                  <a:cubicBezTo>
                    <a:pt x="69905" y="22919"/>
                    <a:pt x="70202" y="22707"/>
                    <a:pt x="70440" y="22469"/>
                  </a:cubicBezTo>
                  <a:cubicBezTo>
                    <a:pt x="77644" y="15265"/>
                    <a:pt x="84847" y="8062"/>
                    <a:pt x="92051" y="858"/>
                  </a:cubicBezTo>
                  <a:cubicBezTo>
                    <a:pt x="92331" y="578"/>
                    <a:pt x="92603" y="289"/>
                    <a:pt x="92875" y="0"/>
                  </a:cubicBezTo>
                  <a:lnTo>
                    <a:pt x="73150" y="0"/>
                  </a:lnTo>
                  <a:cubicBezTo>
                    <a:pt x="72938" y="255"/>
                    <a:pt x="72759" y="527"/>
                    <a:pt x="72530" y="756"/>
                  </a:cubicBezTo>
                  <a:cubicBezTo>
                    <a:pt x="62319" y="10967"/>
                    <a:pt x="52117" y="21178"/>
                    <a:pt x="41906" y="31380"/>
                  </a:cubicBezTo>
                  <a:cubicBezTo>
                    <a:pt x="41694" y="31592"/>
                    <a:pt x="41490" y="31813"/>
                    <a:pt x="41252" y="31983"/>
                  </a:cubicBezTo>
                  <a:cubicBezTo>
                    <a:pt x="41129" y="32071"/>
                    <a:pt x="41001" y="32116"/>
                    <a:pt x="40875" y="32116"/>
                  </a:cubicBezTo>
                  <a:cubicBezTo>
                    <a:pt x="40722" y="32116"/>
                    <a:pt x="40571" y="32050"/>
                    <a:pt x="40436" y="31915"/>
                  </a:cubicBezTo>
                  <a:cubicBezTo>
                    <a:pt x="40190" y="31660"/>
                    <a:pt x="40181" y="31371"/>
                    <a:pt x="40385" y="31108"/>
                  </a:cubicBezTo>
                  <a:cubicBezTo>
                    <a:pt x="40589" y="30845"/>
                    <a:pt x="40836" y="30615"/>
                    <a:pt x="41065" y="30378"/>
                  </a:cubicBezTo>
                  <a:cubicBezTo>
                    <a:pt x="50876" y="20575"/>
                    <a:pt x="60688" y="10763"/>
                    <a:pt x="70491" y="951"/>
                  </a:cubicBezTo>
                  <a:cubicBezTo>
                    <a:pt x="70797" y="654"/>
                    <a:pt x="71069" y="323"/>
                    <a:pt x="7134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22"/>
            <p:cNvSpPr/>
            <p:nvPr/>
          </p:nvSpPr>
          <p:spPr>
            <a:xfrm>
              <a:off x="4505925" y="1853500"/>
              <a:ext cx="224925" cy="225575"/>
            </a:xfrm>
            <a:custGeom>
              <a:rect b="b" l="l" r="r" t="t"/>
              <a:pathLst>
                <a:path extrusionOk="0" h="9023" w="8997">
                  <a:moveTo>
                    <a:pt x="4498" y="1"/>
                  </a:moveTo>
                  <a:cubicBezTo>
                    <a:pt x="2048" y="1"/>
                    <a:pt x="26" y="2024"/>
                    <a:pt x="18" y="4486"/>
                  </a:cubicBezTo>
                  <a:cubicBezTo>
                    <a:pt x="1" y="6975"/>
                    <a:pt x="2005" y="9005"/>
                    <a:pt x="4477" y="9022"/>
                  </a:cubicBezTo>
                  <a:cubicBezTo>
                    <a:pt x="4493" y="9022"/>
                    <a:pt x="4508" y="9022"/>
                    <a:pt x="4523" y="9022"/>
                  </a:cubicBezTo>
                  <a:cubicBezTo>
                    <a:pt x="6958" y="9022"/>
                    <a:pt x="8971" y="7002"/>
                    <a:pt x="8988" y="4537"/>
                  </a:cubicBezTo>
                  <a:cubicBezTo>
                    <a:pt x="8997" y="2056"/>
                    <a:pt x="7000" y="26"/>
                    <a:pt x="4528" y="1"/>
                  </a:cubicBezTo>
                  <a:cubicBezTo>
                    <a:pt x="4518" y="1"/>
                    <a:pt x="4508" y="1"/>
                    <a:pt x="44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58" name="Google Shape;558;p2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559" name="Google Shape;559;p22"/>
          <p:cNvSpPr txBox="1"/>
          <p:nvPr>
            <p:ph idx="1" type="subTitle"/>
          </p:nvPr>
        </p:nvSpPr>
        <p:spPr>
          <a:xfrm>
            <a:off x="937626" y="2599728"/>
            <a:ext cx="2175300" cy="8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22"/>
          <p:cNvSpPr txBox="1"/>
          <p:nvPr>
            <p:ph idx="2" type="subTitle"/>
          </p:nvPr>
        </p:nvSpPr>
        <p:spPr>
          <a:xfrm>
            <a:off x="3484347" y="2599728"/>
            <a:ext cx="2175300" cy="8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22"/>
          <p:cNvSpPr txBox="1"/>
          <p:nvPr>
            <p:ph idx="3" type="subTitle"/>
          </p:nvPr>
        </p:nvSpPr>
        <p:spPr>
          <a:xfrm>
            <a:off x="6031074" y="2599728"/>
            <a:ext cx="2175300" cy="8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62" name="Google Shape;562;p22"/>
          <p:cNvSpPr txBox="1"/>
          <p:nvPr>
            <p:ph idx="4" type="subTitle"/>
          </p:nvPr>
        </p:nvSpPr>
        <p:spPr>
          <a:xfrm>
            <a:off x="937625" y="2145151"/>
            <a:ext cx="21753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563" name="Google Shape;563;p22"/>
          <p:cNvSpPr txBox="1"/>
          <p:nvPr>
            <p:ph idx="5" type="subTitle"/>
          </p:nvPr>
        </p:nvSpPr>
        <p:spPr>
          <a:xfrm>
            <a:off x="3484350" y="2145151"/>
            <a:ext cx="21753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564" name="Google Shape;564;p22"/>
          <p:cNvSpPr txBox="1"/>
          <p:nvPr>
            <p:ph idx="6" type="subTitle"/>
          </p:nvPr>
        </p:nvSpPr>
        <p:spPr>
          <a:xfrm>
            <a:off x="6031075" y="2145151"/>
            <a:ext cx="21753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565" name="Google Shape;565;p22"/>
          <p:cNvSpPr/>
          <p:nvPr/>
        </p:nvSpPr>
        <p:spPr>
          <a:xfrm rot="-3610883">
            <a:off x="8343741" y="3177890"/>
            <a:ext cx="472090" cy="461578"/>
          </a:xfrm>
          <a:custGeom>
            <a:rect b="b" l="l" r="r" t="t"/>
            <a:pathLst>
              <a:path extrusionOk="0" h="147366" w="150722">
                <a:moveTo>
                  <a:pt x="75347" y="13536"/>
                </a:moveTo>
                <a:cubicBezTo>
                  <a:pt x="87879" y="13536"/>
                  <a:pt x="100451" y="17795"/>
                  <a:pt x="110729" y="26435"/>
                </a:cubicBezTo>
                <a:cubicBezTo>
                  <a:pt x="134932" y="46775"/>
                  <a:pt x="137456" y="82477"/>
                  <a:pt x="116251" y="106001"/>
                </a:cubicBezTo>
                <a:cubicBezTo>
                  <a:pt x="105152" y="118322"/>
                  <a:pt x="90256" y="124199"/>
                  <a:pt x="75496" y="124199"/>
                </a:cubicBezTo>
                <a:cubicBezTo>
                  <a:pt x="62768" y="124199"/>
                  <a:pt x="50141" y="119829"/>
                  <a:pt x="40137" y="111452"/>
                </a:cubicBezTo>
                <a:cubicBezTo>
                  <a:pt x="40422" y="111256"/>
                  <a:pt x="40681" y="111131"/>
                  <a:pt x="40868" y="110944"/>
                </a:cubicBezTo>
                <a:cubicBezTo>
                  <a:pt x="46997" y="104815"/>
                  <a:pt x="53117" y="98686"/>
                  <a:pt x="59245" y="92558"/>
                </a:cubicBezTo>
                <a:cubicBezTo>
                  <a:pt x="60030" y="91772"/>
                  <a:pt x="60468" y="90889"/>
                  <a:pt x="60200" y="89756"/>
                </a:cubicBezTo>
                <a:cubicBezTo>
                  <a:pt x="59894" y="88420"/>
                  <a:pt x="58745" y="87620"/>
                  <a:pt x="57542" y="87620"/>
                </a:cubicBezTo>
                <a:cubicBezTo>
                  <a:pt x="56922" y="87620"/>
                  <a:pt x="56288" y="87832"/>
                  <a:pt x="55748" y="88293"/>
                </a:cubicBezTo>
                <a:cubicBezTo>
                  <a:pt x="55525" y="88481"/>
                  <a:pt x="55320" y="88704"/>
                  <a:pt x="55115" y="88909"/>
                </a:cubicBezTo>
                <a:cubicBezTo>
                  <a:pt x="49004" y="95029"/>
                  <a:pt x="42902" y="101140"/>
                  <a:pt x="36800" y="107259"/>
                </a:cubicBezTo>
                <a:cubicBezTo>
                  <a:pt x="36613" y="107447"/>
                  <a:pt x="36470" y="107696"/>
                  <a:pt x="36309" y="107911"/>
                </a:cubicBezTo>
                <a:cubicBezTo>
                  <a:pt x="17870" y="90060"/>
                  <a:pt x="13356" y="57953"/>
                  <a:pt x="32233" y="34330"/>
                </a:cubicBezTo>
                <a:cubicBezTo>
                  <a:pt x="43240" y="20555"/>
                  <a:pt x="59260" y="13536"/>
                  <a:pt x="75347" y="13536"/>
                </a:cubicBezTo>
                <a:close/>
                <a:moveTo>
                  <a:pt x="75319" y="1"/>
                </a:moveTo>
                <a:cubicBezTo>
                  <a:pt x="59499" y="1"/>
                  <a:pt x="43633" y="5476"/>
                  <a:pt x="30716" y="16586"/>
                </a:cubicBezTo>
                <a:cubicBezTo>
                  <a:pt x="16826" y="28532"/>
                  <a:pt x="8752" y="43742"/>
                  <a:pt x="6977" y="61994"/>
                </a:cubicBezTo>
                <a:cubicBezTo>
                  <a:pt x="4907" y="83431"/>
                  <a:pt x="11812" y="101871"/>
                  <a:pt x="26648" y="117554"/>
                </a:cubicBezTo>
                <a:cubicBezTo>
                  <a:pt x="26425" y="117733"/>
                  <a:pt x="26166" y="117902"/>
                  <a:pt x="25961" y="118107"/>
                </a:cubicBezTo>
                <a:cubicBezTo>
                  <a:pt x="17923" y="126145"/>
                  <a:pt x="9894" y="134192"/>
                  <a:pt x="1865" y="142230"/>
                </a:cubicBezTo>
                <a:cubicBezTo>
                  <a:pt x="1642" y="142462"/>
                  <a:pt x="1401" y="142685"/>
                  <a:pt x="1205" y="142934"/>
                </a:cubicBezTo>
                <a:cubicBezTo>
                  <a:pt x="1" y="144513"/>
                  <a:pt x="750" y="146735"/>
                  <a:pt x="2668" y="147261"/>
                </a:cubicBezTo>
                <a:cubicBezTo>
                  <a:pt x="2927" y="147333"/>
                  <a:pt x="3173" y="147366"/>
                  <a:pt x="3407" y="147366"/>
                </a:cubicBezTo>
                <a:cubicBezTo>
                  <a:pt x="4254" y="147366"/>
                  <a:pt x="4953" y="146930"/>
                  <a:pt x="5603" y="146280"/>
                </a:cubicBezTo>
                <a:cubicBezTo>
                  <a:pt x="13730" y="138135"/>
                  <a:pt x="21866" y="129990"/>
                  <a:pt x="29993" y="121836"/>
                </a:cubicBezTo>
                <a:cubicBezTo>
                  <a:pt x="30199" y="121631"/>
                  <a:pt x="30350" y="121363"/>
                  <a:pt x="30546" y="121096"/>
                </a:cubicBezTo>
                <a:cubicBezTo>
                  <a:pt x="43637" y="132340"/>
                  <a:pt x="59520" y="137739"/>
                  <a:pt x="75257" y="137739"/>
                </a:cubicBezTo>
                <a:cubicBezTo>
                  <a:pt x="94804" y="137739"/>
                  <a:pt x="114126" y="129411"/>
                  <a:pt x="127598" y="113611"/>
                </a:cubicBezTo>
                <a:cubicBezTo>
                  <a:pt x="150722" y="86482"/>
                  <a:pt x="149571" y="46008"/>
                  <a:pt x="124030" y="20315"/>
                </a:cubicBezTo>
                <a:cubicBezTo>
                  <a:pt x="110641" y="6847"/>
                  <a:pt x="93009" y="1"/>
                  <a:pt x="7531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6" name="Google Shape;566;p22"/>
          <p:cNvSpPr/>
          <p:nvPr/>
        </p:nvSpPr>
        <p:spPr>
          <a:xfrm>
            <a:off x="-186350" y="445025"/>
            <a:ext cx="484800" cy="4848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7" name="Google Shape;567;p22"/>
          <p:cNvSpPr/>
          <p:nvPr/>
        </p:nvSpPr>
        <p:spPr>
          <a:xfrm>
            <a:off x="3855225" y="4845200"/>
            <a:ext cx="484800" cy="484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68" name="Google Shape;568;p22"/>
          <p:cNvGrpSpPr/>
          <p:nvPr/>
        </p:nvGrpSpPr>
        <p:grpSpPr>
          <a:xfrm rot="10800000">
            <a:off x="-629675" y="4604000"/>
            <a:ext cx="1633375" cy="237275"/>
            <a:chOff x="1263450" y="3868700"/>
            <a:chExt cx="1633375" cy="237275"/>
          </a:xfrm>
        </p:grpSpPr>
        <p:sp>
          <p:nvSpPr>
            <p:cNvPr id="569" name="Google Shape;569;p22"/>
            <p:cNvSpPr/>
            <p:nvPr/>
          </p:nvSpPr>
          <p:spPr>
            <a:xfrm>
              <a:off x="1263450" y="3871050"/>
              <a:ext cx="249125" cy="234925"/>
            </a:xfrm>
            <a:custGeom>
              <a:rect b="b" l="l" r="r" t="t"/>
              <a:pathLst>
                <a:path extrusionOk="0" h="9397" w="9965">
                  <a:moveTo>
                    <a:pt x="7668" y="1"/>
                  </a:moveTo>
                  <a:cubicBezTo>
                    <a:pt x="7208" y="1"/>
                    <a:pt x="6784" y="184"/>
                    <a:pt x="6414" y="543"/>
                  </a:cubicBezTo>
                  <a:cubicBezTo>
                    <a:pt x="5913" y="1036"/>
                    <a:pt x="5428" y="1563"/>
                    <a:pt x="4927" y="2089"/>
                  </a:cubicBezTo>
                  <a:cubicBezTo>
                    <a:pt x="4409" y="1563"/>
                    <a:pt x="3959" y="1112"/>
                    <a:pt x="3517" y="671"/>
                  </a:cubicBezTo>
                  <a:cubicBezTo>
                    <a:pt x="3074" y="232"/>
                    <a:pt x="2547" y="11"/>
                    <a:pt x="2035" y="11"/>
                  </a:cubicBezTo>
                  <a:cubicBezTo>
                    <a:pt x="1574" y="11"/>
                    <a:pt x="1127" y="190"/>
                    <a:pt x="765" y="552"/>
                  </a:cubicBezTo>
                  <a:cubicBezTo>
                    <a:pt x="0" y="1308"/>
                    <a:pt x="34" y="2472"/>
                    <a:pt x="867" y="3296"/>
                  </a:cubicBezTo>
                  <a:cubicBezTo>
                    <a:pt x="1325" y="3754"/>
                    <a:pt x="1801" y="4179"/>
                    <a:pt x="2353" y="4697"/>
                  </a:cubicBezTo>
                  <a:cubicBezTo>
                    <a:pt x="1801" y="5215"/>
                    <a:pt x="1317" y="5649"/>
                    <a:pt x="867" y="6099"/>
                  </a:cubicBezTo>
                  <a:cubicBezTo>
                    <a:pt x="34" y="6931"/>
                    <a:pt x="0" y="8095"/>
                    <a:pt x="765" y="8851"/>
                  </a:cubicBezTo>
                  <a:cubicBezTo>
                    <a:pt x="1126" y="9212"/>
                    <a:pt x="1572" y="9392"/>
                    <a:pt x="2031" y="9392"/>
                  </a:cubicBezTo>
                  <a:cubicBezTo>
                    <a:pt x="2544" y="9392"/>
                    <a:pt x="3073" y="9168"/>
                    <a:pt x="3517" y="8724"/>
                  </a:cubicBezTo>
                  <a:cubicBezTo>
                    <a:pt x="3967" y="8274"/>
                    <a:pt x="4401" y="7806"/>
                    <a:pt x="4919" y="7271"/>
                  </a:cubicBezTo>
                  <a:cubicBezTo>
                    <a:pt x="5174" y="7569"/>
                    <a:pt x="5360" y="7806"/>
                    <a:pt x="5564" y="8019"/>
                  </a:cubicBezTo>
                  <a:cubicBezTo>
                    <a:pt x="6487" y="8946"/>
                    <a:pt x="7219" y="9397"/>
                    <a:pt x="7863" y="9397"/>
                  </a:cubicBezTo>
                  <a:cubicBezTo>
                    <a:pt x="8274" y="9397"/>
                    <a:pt x="8649" y="9212"/>
                    <a:pt x="9013" y="8851"/>
                  </a:cubicBezTo>
                  <a:cubicBezTo>
                    <a:pt x="9965" y="7908"/>
                    <a:pt x="9735" y="6906"/>
                    <a:pt x="8223" y="5394"/>
                  </a:cubicBezTo>
                  <a:cubicBezTo>
                    <a:pt x="8002" y="5173"/>
                    <a:pt x="7773" y="4969"/>
                    <a:pt x="7450" y="4672"/>
                  </a:cubicBezTo>
                  <a:cubicBezTo>
                    <a:pt x="8011" y="4154"/>
                    <a:pt x="8512" y="3703"/>
                    <a:pt x="8996" y="3228"/>
                  </a:cubicBezTo>
                  <a:cubicBezTo>
                    <a:pt x="9446" y="2777"/>
                    <a:pt x="9659" y="2225"/>
                    <a:pt x="9548" y="1597"/>
                  </a:cubicBezTo>
                  <a:cubicBezTo>
                    <a:pt x="9421" y="866"/>
                    <a:pt x="9005" y="348"/>
                    <a:pt x="8300" y="110"/>
                  </a:cubicBezTo>
                  <a:cubicBezTo>
                    <a:pt x="8083" y="37"/>
                    <a:pt x="7872" y="1"/>
                    <a:pt x="76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22"/>
            <p:cNvSpPr/>
            <p:nvPr/>
          </p:nvSpPr>
          <p:spPr>
            <a:xfrm>
              <a:off x="2664025" y="4040500"/>
              <a:ext cx="65225" cy="65025"/>
            </a:xfrm>
            <a:custGeom>
              <a:rect b="b" l="l" r="r" t="t"/>
              <a:pathLst>
                <a:path extrusionOk="0" h="2601" w="2609">
                  <a:moveTo>
                    <a:pt x="1309" y="1"/>
                  </a:moveTo>
                  <a:cubicBezTo>
                    <a:pt x="578" y="1"/>
                    <a:pt x="18" y="553"/>
                    <a:pt x="9" y="1283"/>
                  </a:cubicBezTo>
                  <a:cubicBezTo>
                    <a:pt x="1" y="2005"/>
                    <a:pt x="561" y="2591"/>
                    <a:pt x="1275" y="2600"/>
                  </a:cubicBezTo>
                  <a:cubicBezTo>
                    <a:pt x="1285" y="2600"/>
                    <a:pt x="1296" y="2600"/>
                    <a:pt x="1306" y="2600"/>
                  </a:cubicBezTo>
                  <a:cubicBezTo>
                    <a:pt x="2031" y="2600"/>
                    <a:pt x="2609" y="2020"/>
                    <a:pt x="2600" y="1292"/>
                  </a:cubicBezTo>
                  <a:cubicBezTo>
                    <a:pt x="2600" y="570"/>
                    <a:pt x="2031" y="9"/>
                    <a:pt x="130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22"/>
            <p:cNvSpPr/>
            <p:nvPr/>
          </p:nvSpPr>
          <p:spPr>
            <a:xfrm>
              <a:off x="1652725" y="4040500"/>
              <a:ext cx="65000" cy="65025"/>
            </a:xfrm>
            <a:custGeom>
              <a:rect b="b" l="l" r="r" t="t"/>
              <a:pathLst>
                <a:path extrusionOk="0" h="2601" w="2600">
                  <a:moveTo>
                    <a:pt x="1301" y="0"/>
                  </a:moveTo>
                  <a:cubicBezTo>
                    <a:pt x="561" y="0"/>
                    <a:pt x="0" y="564"/>
                    <a:pt x="0" y="1300"/>
                  </a:cubicBezTo>
                  <a:cubicBezTo>
                    <a:pt x="0" y="2022"/>
                    <a:pt x="561" y="2600"/>
                    <a:pt x="1283" y="2600"/>
                  </a:cubicBezTo>
                  <a:cubicBezTo>
                    <a:pt x="1288" y="2600"/>
                    <a:pt x="1293" y="2600"/>
                    <a:pt x="1299" y="2600"/>
                  </a:cubicBezTo>
                  <a:cubicBezTo>
                    <a:pt x="2005" y="2600"/>
                    <a:pt x="2583" y="2034"/>
                    <a:pt x="2591" y="1326"/>
                  </a:cubicBezTo>
                  <a:cubicBezTo>
                    <a:pt x="2600" y="595"/>
                    <a:pt x="2048" y="18"/>
                    <a:pt x="1334" y="1"/>
                  </a:cubicBezTo>
                  <a:cubicBezTo>
                    <a:pt x="1323" y="0"/>
                    <a:pt x="1312" y="0"/>
                    <a:pt x="13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22"/>
            <p:cNvSpPr/>
            <p:nvPr/>
          </p:nvSpPr>
          <p:spPr>
            <a:xfrm>
              <a:off x="2830525" y="4040500"/>
              <a:ext cx="65650" cy="65025"/>
            </a:xfrm>
            <a:custGeom>
              <a:rect b="b" l="l" r="r" t="t"/>
              <a:pathLst>
                <a:path extrusionOk="0" h="2601" w="2626">
                  <a:moveTo>
                    <a:pt x="1326" y="0"/>
                  </a:moveTo>
                  <a:cubicBezTo>
                    <a:pt x="603" y="0"/>
                    <a:pt x="35" y="533"/>
                    <a:pt x="18" y="1258"/>
                  </a:cubicBezTo>
                  <a:cubicBezTo>
                    <a:pt x="1" y="2005"/>
                    <a:pt x="570" y="2600"/>
                    <a:pt x="1300" y="2600"/>
                  </a:cubicBezTo>
                  <a:cubicBezTo>
                    <a:pt x="1306" y="2600"/>
                    <a:pt x="1311" y="2600"/>
                    <a:pt x="1316" y="2600"/>
                  </a:cubicBezTo>
                  <a:cubicBezTo>
                    <a:pt x="2022" y="2600"/>
                    <a:pt x="2600" y="2026"/>
                    <a:pt x="2617" y="1317"/>
                  </a:cubicBezTo>
                  <a:cubicBezTo>
                    <a:pt x="2626" y="604"/>
                    <a:pt x="2056" y="18"/>
                    <a:pt x="1343" y="1"/>
                  </a:cubicBezTo>
                  <a:cubicBezTo>
                    <a:pt x="1337" y="0"/>
                    <a:pt x="1331" y="0"/>
                    <a:pt x="13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22"/>
            <p:cNvSpPr/>
            <p:nvPr/>
          </p:nvSpPr>
          <p:spPr>
            <a:xfrm>
              <a:off x="1819000" y="3868700"/>
              <a:ext cx="65450" cy="65025"/>
            </a:xfrm>
            <a:custGeom>
              <a:rect b="b" l="l" r="r" t="t"/>
              <a:pathLst>
                <a:path extrusionOk="0" h="2601" w="2618">
                  <a:moveTo>
                    <a:pt x="1309" y="0"/>
                  </a:moveTo>
                  <a:cubicBezTo>
                    <a:pt x="561" y="9"/>
                    <a:pt x="1" y="586"/>
                    <a:pt x="18" y="1342"/>
                  </a:cubicBezTo>
                  <a:cubicBezTo>
                    <a:pt x="34" y="2054"/>
                    <a:pt x="595" y="2600"/>
                    <a:pt x="1302" y="2600"/>
                  </a:cubicBezTo>
                  <a:cubicBezTo>
                    <a:pt x="1313" y="2600"/>
                    <a:pt x="1324" y="2600"/>
                    <a:pt x="1334" y="2600"/>
                  </a:cubicBezTo>
                  <a:cubicBezTo>
                    <a:pt x="2048" y="2591"/>
                    <a:pt x="2617" y="2005"/>
                    <a:pt x="2617" y="1291"/>
                  </a:cubicBezTo>
                  <a:cubicBezTo>
                    <a:pt x="2609" y="569"/>
                    <a:pt x="2031" y="0"/>
                    <a:pt x="13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22"/>
            <p:cNvSpPr/>
            <p:nvPr/>
          </p:nvSpPr>
          <p:spPr>
            <a:xfrm>
              <a:off x="2156475" y="3868900"/>
              <a:ext cx="65200" cy="64800"/>
            </a:xfrm>
            <a:custGeom>
              <a:rect b="b" l="l" r="r" t="t"/>
              <a:pathLst>
                <a:path extrusionOk="0" h="2592" w="2608">
                  <a:moveTo>
                    <a:pt x="1311" y="0"/>
                  </a:moveTo>
                  <a:cubicBezTo>
                    <a:pt x="578" y="0"/>
                    <a:pt x="0" y="580"/>
                    <a:pt x="0" y="1300"/>
                  </a:cubicBezTo>
                  <a:cubicBezTo>
                    <a:pt x="0" y="2005"/>
                    <a:pt x="578" y="2592"/>
                    <a:pt x="1300" y="2592"/>
                  </a:cubicBezTo>
                  <a:cubicBezTo>
                    <a:pt x="1305" y="2592"/>
                    <a:pt x="1310" y="2592"/>
                    <a:pt x="1316" y="2592"/>
                  </a:cubicBezTo>
                  <a:cubicBezTo>
                    <a:pt x="2022" y="2592"/>
                    <a:pt x="2591" y="2034"/>
                    <a:pt x="2599" y="1317"/>
                  </a:cubicBezTo>
                  <a:cubicBezTo>
                    <a:pt x="2608" y="587"/>
                    <a:pt x="2056" y="9"/>
                    <a:pt x="1342" y="1"/>
                  </a:cubicBezTo>
                  <a:cubicBezTo>
                    <a:pt x="1332" y="0"/>
                    <a:pt x="1321" y="0"/>
                    <a:pt x="13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22"/>
            <p:cNvSpPr/>
            <p:nvPr/>
          </p:nvSpPr>
          <p:spPr>
            <a:xfrm>
              <a:off x="2830525" y="3868850"/>
              <a:ext cx="66300" cy="64900"/>
            </a:xfrm>
            <a:custGeom>
              <a:rect b="b" l="l" r="r" t="t"/>
              <a:pathLst>
                <a:path extrusionOk="0" h="2596" w="2652">
                  <a:moveTo>
                    <a:pt x="1312" y="0"/>
                  </a:moveTo>
                  <a:cubicBezTo>
                    <a:pt x="603" y="0"/>
                    <a:pt x="42" y="531"/>
                    <a:pt x="18" y="1251"/>
                  </a:cubicBezTo>
                  <a:cubicBezTo>
                    <a:pt x="1" y="1982"/>
                    <a:pt x="536" y="2568"/>
                    <a:pt x="1249" y="2594"/>
                  </a:cubicBezTo>
                  <a:cubicBezTo>
                    <a:pt x="1271" y="2595"/>
                    <a:pt x="1292" y="2595"/>
                    <a:pt x="1314" y="2595"/>
                  </a:cubicBezTo>
                  <a:cubicBezTo>
                    <a:pt x="2007" y="2595"/>
                    <a:pt x="2576" y="2063"/>
                    <a:pt x="2609" y="1370"/>
                  </a:cubicBezTo>
                  <a:cubicBezTo>
                    <a:pt x="2651" y="657"/>
                    <a:pt x="2107" y="37"/>
                    <a:pt x="1394" y="3"/>
                  </a:cubicBezTo>
                  <a:cubicBezTo>
                    <a:pt x="1366" y="1"/>
                    <a:pt x="1339" y="0"/>
                    <a:pt x="1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22"/>
            <p:cNvSpPr/>
            <p:nvPr/>
          </p:nvSpPr>
          <p:spPr>
            <a:xfrm>
              <a:off x="1819000" y="4040500"/>
              <a:ext cx="65450" cy="65025"/>
            </a:xfrm>
            <a:custGeom>
              <a:rect b="b" l="l" r="r" t="t"/>
              <a:pathLst>
                <a:path extrusionOk="0" h="2601" w="2618">
                  <a:moveTo>
                    <a:pt x="1299" y="0"/>
                  </a:moveTo>
                  <a:cubicBezTo>
                    <a:pt x="1288" y="0"/>
                    <a:pt x="1277" y="0"/>
                    <a:pt x="1266" y="1"/>
                  </a:cubicBezTo>
                  <a:cubicBezTo>
                    <a:pt x="544" y="18"/>
                    <a:pt x="1" y="595"/>
                    <a:pt x="18" y="1326"/>
                  </a:cubicBezTo>
                  <a:cubicBezTo>
                    <a:pt x="26" y="2042"/>
                    <a:pt x="604" y="2600"/>
                    <a:pt x="1310" y="2600"/>
                  </a:cubicBezTo>
                  <a:cubicBezTo>
                    <a:pt x="1315" y="2600"/>
                    <a:pt x="1321" y="2600"/>
                    <a:pt x="1326" y="2600"/>
                  </a:cubicBezTo>
                  <a:cubicBezTo>
                    <a:pt x="2039" y="2591"/>
                    <a:pt x="2617" y="2005"/>
                    <a:pt x="2617" y="1292"/>
                  </a:cubicBezTo>
                  <a:cubicBezTo>
                    <a:pt x="2609" y="563"/>
                    <a:pt x="2031" y="0"/>
                    <a:pt x="12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22"/>
            <p:cNvSpPr/>
            <p:nvPr/>
          </p:nvSpPr>
          <p:spPr>
            <a:xfrm>
              <a:off x="2156475" y="4040500"/>
              <a:ext cx="65200" cy="65025"/>
            </a:xfrm>
            <a:custGeom>
              <a:rect b="b" l="l" r="r" t="t"/>
              <a:pathLst>
                <a:path extrusionOk="0" h="2601" w="2608">
                  <a:moveTo>
                    <a:pt x="1311" y="0"/>
                  </a:moveTo>
                  <a:cubicBezTo>
                    <a:pt x="578" y="0"/>
                    <a:pt x="0" y="580"/>
                    <a:pt x="0" y="1300"/>
                  </a:cubicBezTo>
                  <a:cubicBezTo>
                    <a:pt x="0" y="2005"/>
                    <a:pt x="586" y="2600"/>
                    <a:pt x="1291" y="2600"/>
                  </a:cubicBezTo>
                  <a:cubicBezTo>
                    <a:pt x="1297" y="2600"/>
                    <a:pt x="1302" y="2600"/>
                    <a:pt x="1307" y="2600"/>
                  </a:cubicBezTo>
                  <a:cubicBezTo>
                    <a:pt x="2022" y="2600"/>
                    <a:pt x="2591" y="2034"/>
                    <a:pt x="2599" y="1326"/>
                  </a:cubicBezTo>
                  <a:cubicBezTo>
                    <a:pt x="2608" y="587"/>
                    <a:pt x="2064" y="18"/>
                    <a:pt x="1342" y="1"/>
                  </a:cubicBezTo>
                  <a:cubicBezTo>
                    <a:pt x="1332" y="0"/>
                    <a:pt x="1321" y="0"/>
                    <a:pt x="13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22"/>
            <p:cNvSpPr/>
            <p:nvPr/>
          </p:nvSpPr>
          <p:spPr>
            <a:xfrm>
              <a:off x="2326150" y="4040500"/>
              <a:ext cx="65850" cy="65025"/>
            </a:xfrm>
            <a:custGeom>
              <a:rect b="b" l="l" r="r" t="t"/>
              <a:pathLst>
                <a:path extrusionOk="0" h="2601" w="2634">
                  <a:moveTo>
                    <a:pt x="1315" y="0"/>
                  </a:moveTo>
                  <a:cubicBezTo>
                    <a:pt x="1304" y="0"/>
                    <a:pt x="1294" y="0"/>
                    <a:pt x="1283" y="1"/>
                  </a:cubicBezTo>
                  <a:cubicBezTo>
                    <a:pt x="561" y="18"/>
                    <a:pt x="0" y="612"/>
                    <a:pt x="17" y="1326"/>
                  </a:cubicBezTo>
                  <a:cubicBezTo>
                    <a:pt x="34" y="2029"/>
                    <a:pt x="612" y="2600"/>
                    <a:pt x="1312" y="2600"/>
                  </a:cubicBezTo>
                  <a:cubicBezTo>
                    <a:pt x="1322" y="2600"/>
                    <a:pt x="1332" y="2600"/>
                    <a:pt x="1343" y="2600"/>
                  </a:cubicBezTo>
                  <a:cubicBezTo>
                    <a:pt x="2048" y="2591"/>
                    <a:pt x="2634" y="1997"/>
                    <a:pt x="2625" y="1292"/>
                  </a:cubicBezTo>
                  <a:cubicBezTo>
                    <a:pt x="2625" y="572"/>
                    <a:pt x="2039" y="0"/>
                    <a:pt x="13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22"/>
            <p:cNvSpPr/>
            <p:nvPr/>
          </p:nvSpPr>
          <p:spPr>
            <a:xfrm>
              <a:off x="1652300" y="3868700"/>
              <a:ext cx="65425" cy="65025"/>
            </a:xfrm>
            <a:custGeom>
              <a:rect b="b" l="l" r="r" t="t"/>
              <a:pathLst>
                <a:path extrusionOk="0" h="2601" w="2617">
                  <a:moveTo>
                    <a:pt x="1308" y="0"/>
                  </a:moveTo>
                  <a:cubicBezTo>
                    <a:pt x="569" y="0"/>
                    <a:pt x="0" y="586"/>
                    <a:pt x="17" y="1342"/>
                  </a:cubicBezTo>
                  <a:cubicBezTo>
                    <a:pt x="34" y="2045"/>
                    <a:pt x="595" y="2600"/>
                    <a:pt x="1302" y="2600"/>
                  </a:cubicBezTo>
                  <a:cubicBezTo>
                    <a:pt x="1313" y="2600"/>
                    <a:pt x="1323" y="2600"/>
                    <a:pt x="1334" y="2600"/>
                  </a:cubicBezTo>
                  <a:cubicBezTo>
                    <a:pt x="2048" y="2591"/>
                    <a:pt x="2617" y="2013"/>
                    <a:pt x="2608" y="1291"/>
                  </a:cubicBezTo>
                  <a:cubicBezTo>
                    <a:pt x="2600" y="569"/>
                    <a:pt x="2031" y="9"/>
                    <a:pt x="13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22"/>
            <p:cNvSpPr/>
            <p:nvPr/>
          </p:nvSpPr>
          <p:spPr>
            <a:xfrm>
              <a:off x="2492650" y="3868700"/>
              <a:ext cx="65850" cy="65000"/>
            </a:xfrm>
            <a:custGeom>
              <a:rect b="b" l="l" r="r" t="t"/>
              <a:pathLst>
                <a:path extrusionOk="0" h="2600" w="2634">
                  <a:moveTo>
                    <a:pt x="1343" y="0"/>
                  </a:moveTo>
                  <a:cubicBezTo>
                    <a:pt x="621" y="0"/>
                    <a:pt x="43" y="561"/>
                    <a:pt x="26" y="1274"/>
                  </a:cubicBezTo>
                  <a:cubicBezTo>
                    <a:pt x="1" y="2000"/>
                    <a:pt x="595" y="2600"/>
                    <a:pt x="1327" y="2600"/>
                  </a:cubicBezTo>
                  <a:cubicBezTo>
                    <a:pt x="1332" y="2600"/>
                    <a:pt x="1337" y="2600"/>
                    <a:pt x="1343" y="2600"/>
                  </a:cubicBezTo>
                  <a:cubicBezTo>
                    <a:pt x="2056" y="2600"/>
                    <a:pt x="2634" y="2022"/>
                    <a:pt x="2634" y="1300"/>
                  </a:cubicBezTo>
                  <a:cubicBezTo>
                    <a:pt x="2634" y="586"/>
                    <a:pt x="2056" y="9"/>
                    <a:pt x="13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22"/>
            <p:cNvSpPr/>
            <p:nvPr/>
          </p:nvSpPr>
          <p:spPr>
            <a:xfrm>
              <a:off x="2664025" y="3868700"/>
              <a:ext cx="65025" cy="65000"/>
            </a:xfrm>
            <a:custGeom>
              <a:rect b="b" l="l" r="r" t="t"/>
              <a:pathLst>
                <a:path extrusionOk="0" h="2600" w="2601">
                  <a:moveTo>
                    <a:pt x="1309" y="0"/>
                  </a:moveTo>
                  <a:cubicBezTo>
                    <a:pt x="587" y="0"/>
                    <a:pt x="18" y="561"/>
                    <a:pt x="9" y="1283"/>
                  </a:cubicBezTo>
                  <a:cubicBezTo>
                    <a:pt x="1" y="2005"/>
                    <a:pt x="553" y="2591"/>
                    <a:pt x="1266" y="2600"/>
                  </a:cubicBezTo>
                  <a:cubicBezTo>
                    <a:pt x="1277" y="2600"/>
                    <a:pt x="1288" y="2600"/>
                    <a:pt x="1299" y="2600"/>
                  </a:cubicBezTo>
                  <a:cubicBezTo>
                    <a:pt x="2031" y="2600"/>
                    <a:pt x="2600" y="2028"/>
                    <a:pt x="2600" y="1300"/>
                  </a:cubicBezTo>
                  <a:cubicBezTo>
                    <a:pt x="2600" y="578"/>
                    <a:pt x="2031" y="9"/>
                    <a:pt x="13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22"/>
            <p:cNvSpPr/>
            <p:nvPr/>
          </p:nvSpPr>
          <p:spPr>
            <a:xfrm>
              <a:off x="2493075" y="4040500"/>
              <a:ext cx="65850" cy="65025"/>
            </a:xfrm>
            <a:custGeom>
              <a:rect b="b" l="l" r="r" t="t"/>
              <a:pathLst>
                <a:path extrusionOk="0" h="2601" w="2634">
                  <a:moveTo>
                    <a:pt x="1327" y="0"/>
                  </a:moveTo>
                  <a:cubicBezTo>
                    <a:pt x="595" y="0"/>
                    <a:pt x="9" y="572"/>
                    <a:pt x="9" y="1292"/>
                  </a:cubicBezTo>
                  <a:cubicBezTo>
                    <a:pt x="0" y="1997"/>
                    <a:pt x="587" y="2591"/>
                    <a:pt x="1292" y="2600"/>
                  </a:cubicBezTo>
                  <a:cubicBezTo>
                    <a:pt x="1302" y="2600"/>
                    <a:pt x="1312" y="2600"/>
                    <a:pt x="1322" y="2600"/>
                  </a:cubicBezTo>
                  <a:cubicBezTo>
                    <a:pt x="2022" y="2600"/>
                    <a:pt x="2600" y="2029"/>
                    <a:pt x="2617" y="1326"/>
                  </a:cubicBezTo>
                  <a:cubicBezTo>
                    <a:pt x="2634" y="612"/>
                    <a:pt x="2073" y="18"/>
                    <a:pt x="1360" y="1"/>
                  </a:cubicBezTo>
                  <a:cubicBezTo>
                    <a:pt x="1349" y="0"/>
                    <a:pt x="1338" y="0"/>
                    <a:pt x="13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22"/>
            <p:cNvSpPr/>
            <p:nvPr/>
          </p:nvSpPr>
          <p:spPr>
            <a:xfrm>
              <a:off x="1989550" y="3868900"/>
              <a:ext cx="65425" cy="64800"/>
            </a:xfrm>
            <a:custGeom>
              <a:rect b="b" l="l" r="r" t="t"/>
              <a:pathLst>
                <a:path extrusionOk="0" h="2592" w="2617">
                  <a:moveTo>
                    <a:pt x="1311" y="0"/>
                  </a:moveTo>
                  <a:cubicBezTo>
                    <a:pt x="586" y="0"/>
                    <a:pt x="0" y="580"/>
                    <a:pt x="9" y="1300"/>
                  </a:cubicBezTo>
                  <a:cubicBezTo>
                    <a:pt x="17" y="2014"/>
                    <a:pt x="595" y="2592"/>
                    <a:pt x="1308" y="2592"/>
                  </a:cubicBezTo>
                  <a:cubicBezTo>
                    <a:pt x="1314" y="2592"/>
                    <a:pt x="1319" y="2592"/>
                    <a:pt x="1324" y="2592"/>
                  </a:cubicBezTo>
                  <a:cubicBezTo>
                    <a:pt x="2039" y="2592"/>
                    <a:pt x="2600" y="2026"/>
                    <a:pt x="2608" y="1309"/>
                  </a:cubicBezTo>
                  <a:cubicBezTo>
                    <a:pt x="2617" y="587"/>
                    <a:pt x="2064" y="9"/>
                    <a:pt x="1342" y="1"/>
                  </a:cubicBezTo>
                  <a:cubicBezTo>
                    <a:pt x="1332" y="0"/>
                    <a:pt x="1321" y="0"/>
                    <a:pt x="13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22"/>
            <p:cNvSpPr/>
            <p:nvPr/>
          </p:nvSpPr>
          <p:spPr>
            <a:xfrm>
              <a:off x="1989325" y="4040500"/>
              <a:ext cx="65650" cy="65025"/>
            </a:xfrm>
            <a:custGeom>
              <a:rect b="b" l="l" r="r" t="t"/>
              <a:pathLst>
                <a:path extrusionOk="0" h="2601" w="2626">
                  <a:moveTo>
                    <a:pt x="1327" y="0"/>
                  </a:moveTo>
                  <a:cubicBezTo>
                    <a:pt x="595" y="0"/>
                    <a:pt x="1" y="592"/>
                    <a:pt x="18" y="1317"/>
                  </a:cubicBezTo>
                  <a:cubicBezTo>
                    <a:pt x="26" y="2017"/>
                    <a:pt x="612" y="2600"/>
                    <a:pt x="1319" y="2600"/>
                  </a:cubicBezTo>
                  <a:cubicBezTo>
                    <a:pt x="1324" y="2600"/>
                    <a:pt x="1329" y="2600"/>
                    <a:pt x="1334" y="2600"/>
                  </a:cubicBezTo>
                  <a:cubicBezTo>
                    <a:pt x="2048" y="2600"/>
                    <a:pt x="2617" y="2022"/>
                    <a:pt x="2617" y="1300"/>
                  </a:cubicBezTo>
                  <a:cubicBezTo>
                    <a:pt x="2626" y="578"/>
                    <a:pt x="2065" y="9"/>
                    <a:pt x="1343" y="1"/>
                  </a:cubicBezTo>
                  <a:cubicBezTo>
                    <a:pt x="1338" y="0"/>
                    <a:pt x="1332" y="0"/>
                    <a:pt x="13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22"/>
            <p:cNvSpPr/>
            <p:nvPr/>
          </p:nvSpPr>
          <p:spPr>
            <a:xfrm>
              <a:off x="2326350" y="3868900"/>
              <a:ext cx="65875" cy="64800"/>
            </a:xfrm>
            <a:custGeom>
              <a:rect b="b" l="l" r="r" t="t"/>
              <a:pathLst>
                <a:path extrusionOk="0" h="2592" w="2635">
                  <a:moveTo>
                    <a:pt x="1323" y="0"/>
                  </a:moveTo>
                  <a:cubicBezTo>
                    <a:pt x="1313" y="0"/>
                    <a:pt x="1302" y="0"/>
                    <a:pt x="1292" y="1"/>
                  </a:cubicBezTo>
                  <a:cubicBezTo>
                    <a:pt x="579" y="9"/>
                    <a:pt x="1" y="595"/>
                    <a:pt x="9" y="1309"/>
                  </a:cubicBezTo>
                  <a:cubicBezTo>
                    <a:pt x="18" y="2017"/>
                    <a:pt x="596" y="2592"/>
                    <a:pt x="1302" y="2592"/>
                  </a:cubicBezTo>
                  <a:cubicBezTo>
                    <a:pt x="1307" y="2592"/>
                    <a:pt x="1312" y="2592"/>
                    <a:pt x="1318" y="2592"/>
                  </a:cubicBezTo>
                  <a:cubicBezTo>
                    <a:pt x="2031" y="2592"/>
                    <a:pt x="2609" y="2014"/>
                    <a:pt x="2617" y="1309"/>
                  </a:cubicBezTo>
                  <a:cubicBezTo>
                    <a:pt x="2634" y="589"/>
                    <a:pt x="2048" y="0"/>
                    <a:pt x="13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7" name="Google Shape;587;p23"/>
          <p:cNvGrpSpPr/>
          <p:nvPr/>
        </p:nvGrpSpPr>
        <p:grpSpPr>
          <a:xfrm flipH="1">
            <a:off x="7561905" y="-1"/>
            <a:ext cx="1582291" cy="2889637"/>
            <a:chOff x="-4296589" y="-33740"/>
            <a:chExt cx="731458" cy="1335816"/>
          </a:xfrm>
        </p:grpSpPr>
        <p:sp>
          <p:nvSpPr>
            <p:cNvPr id="588" name="Google Shape;588;p23"/>
            <p:cNvSpPr/>
            <p:nvPr/>
          </p:nvSpPr>
          <p:spPr>
            <a:xfrm rot="-5400000">
              <a:off x="-4598770" y="268441"/>
              <a:ext cx="1335816" cy="731454"/>
            </a:xfrm>
            <a:custGeom>
              <a:rect b="b" l="l" r="r" t="t"/>
              <a:pathLst>
                <a:path extrusionOk="0" h="59492" w="108625">
                  <a:moveTo>
                    <a:pt x="1" y="0"/>
                  </a:moveTo>
                  <a:cubicBezTo>
                    <a:pt x="3755" y="3755"/>
                    <a:pt x="7468" y="7560"/>
                    <a:pt x="11273" y="11264"/>
                  </a:cubicBezTo>
                  <a:cubicBezTo>
                    <a:pt x="14569" y="14458"/>
                    <a:pt x="18596" y="16183"/>
                    <a:pt x="23158" y="16472"/>
                  </a:cubicBezTo>
                  <a:cubicBezTo>
                    <a:pt x="23638" y="16503"/>
                    <a:pt x="24113" y="16518"/>
                    <a:pt x="24583" y="16518"/>
                  </a:cubicBezTo>
                  <a:cubicBezTo>
                    <a:pt x="29760" y="16518"/>
                    <a:pt x="34283" y="14632"/>
                    <a:pt x="38092" y="10924"/>
                  </a:cubicBezTo>
                  <a:cubicBezTo>
                    <a:pt x="39570" y="9489"/>
                    <a:pt x="41005" y="8019"/>
                    <a:pt x="42467" y="6567"/>
                  </a:cubicBezTo>
                  <a:cubicBezTo>
                    <a:pt x="43146" y="5887"/>
                    <a:pt x="43809" y="5173"/>
                    <a:pt x="44522" y="4536"/>
                  </a:cubicBezTo>
                  <a:cubicBezTo>
                    <a:pt x="45193" y="3941"/>
                    <a:pt x="45939" y="3633"/>
                    <a:pt x="46725" y="3633"/>
                  </a:cubicBezTo>
                  <a:cubicBezTo>
                    <a:pt x="47182" y="3633"/>
                    <a:pt x="47654" y="3737"/>
                    <a:pt x="48133" y="3950"/>
                  </a:cubicBezTo>
                  <a:cubicBezTo>
                    <a:pt x="49458" y="4536"/>
                    <a:pt x="50188" y="5581"/>
                    <a:pt x="50273" y="7051"/>
                  </a:cubicBezTo>
                  <a:cubicBezTo>
                    <a:pt x="50333" y="8232"/>
                    <a:pt x="49806" y="9140"/>
                    <a:pt x="48991" y="9956"/>
                  </a:cubicBezTo>
                  <a:cubicBezTo>
                    <a:pt x="42526" y="16404"/>
                    <a:pt x="36044" y="22843"/>
                    <a:pt x="29614" y="29324"/>
                  </a:cubicBezTo>
                  <a:cubicBezTo>
                    <a:pt x="25103" y="33894"/>
                    <a:pt x="23447" y="39391"/>
                    <a:pt x="24755" y="45677"/>
                  </a:cubicBezTo>
                  <a:cubicBezTo>
                    <a:pt x="26345" y="53326"/>
                    <a:pt x="33179" y="59491"/>
                    <a:pt x="41944" y="59491"/>
                  </a:cubicBezTo>
                  <a:cubicBezTo>
                    <a:pt x="42027" y="59491"/>
                    <a:pt x="42111" y="59491"/>
                    <a:pt x="42195" y="59489"/>
                  </a:cubicBezTo>
                  <a:cubicBezTo>
                    <a:pt x="46986" y="59421"/>
                    <a:pt x="51097" y="57612"/>
                    <a:pt x="54504" y="54214"/>
                  </a:cubicBezTo>
                  <a:cubicBezTo>
                    <a:pt x="72326" y="36392"/>
                    <a:pt x="90148" y="18570"/>
                    <a:pt x="107979" y="748"/>
                  </a:cubicBezTo>
                  <a:cubicBezTo>
                    <a:pt x="108208" y="510"/>
                    <a:pt x="108412" y="246"/>
                    <a:pt x="108625" y="0"/>
                  </a:cubicBezTo>
                  <a:lnTo>
                    <a:pt x="94676" y="0"/>
                  </a:lnTo>
                  <a:cubicBezTo>
                    <a:pt x="94430" y="272"/>
                    <a:pt x="94200" y="552"/>
                    <a:pt x="93937" y="807"/>
                  </a:cubicBezTo>
                  <a:cubicBezTo>
                    <a:pt x="86410" y="8342"/>
                    <a:pt x="78876" y="15877"/>
                    <a:pt x="71341" y="23403"/>
                  </a:cubicBezTo>
                  <a:cubicBezTo>
                    <a:pt x="71111" y="23641"/>
                    <a:pt x="70882" y="23921"/>
                    <a:pt x="70602" y="24057"/>
                  </a:cubicBezTo>
                  <a:cubicBezTo>
                    <a:pt x="70522" y="24095"/>
                    <a:pt x="70409" y="24114"/>
                    <a:pt x="70294" y="24114"/>
                  </a:cubicBezTo>
                  <a:cubicBezTo>
                    <a:pt x="70125" y="24114"/>
                    <a:pt x="69954" y="24074"/>
                    <a:pt x="69888" y="23998"/>
                  </a:cubicBezTo>
                  <a:cubicBezTo>
                    <a:pt x="69744" y="23811"/>
                    <a:pt x="69693" y="23429"/>
                    <a:pt x="69786" y="23208"/>
                  </a:cubicBezTo>
                  <a:cubicBezTo>
                    <a:pt x="69905" y="22919"/>
                    <a:pt x="70202" y="22707"/>
                    <a:pt x="70440" y="22469"/>
                  </a:cubicBezTo>
                  <a:cubicBezTo>
                    <a:pt x="77644" y="15265"/>
                    <a:pt x="84847" y="8062"/>
                    <a:pt x="92051" y="858"/>
                  </a:cubicBezTo>
                  <a:cubicBezTo>
                    <a:pt x="92331" y="578"/>
                    <a:pt x="92603" y="289"/>
                    <a:pt x="92875" y="0"/>
                  </a:cubicBezTo>
                  <a:lnTo>
                    <a:pt x="73150" y="0"/>
                  </a:lnTo>
                  <a:cubicBezTo>
                    <a:pt x="72938" y="255"/>
                    <a:pt x="72759" y="527"/>
                    <a:pt x="72530" y="756"/>
                  </a:cubicBezTo>
                  <a:cubicBezTo>
                    <a:pt x="62319" y="10967"/>
                    <a:pt x="52117" y="21178"/>
                    <a:pt x="41906" y="31380"/>
                  </a:cubicBezTo>
                  <a:cubicBezTo>
                    <a:pt x="41694" y="31592"/>
                    <a:pt x="41490" y="31813"/>
                    <a:pt x="41252" y="31983"/>
                  </a:cubicBezTo>
                  <a:cubicBezTo>
                    <a:pt x="41129" y="32071"/>
                    <a:pt x="41001" y="32116"/>
                    <a:pt x="40875" y="32116"/>
                  </a:cubicBezTo>
                  <a:cubicBezTo>
                    <a:pt x="40722" y="32116"/>
                    <a:pt x="40571" y="32050"/>
                    <a:pt x="40436" y="31915"/>
                  </a:cubicBezTo>
                  <a:cubicBezTo>
                    <a:pt x="40190" y="31660"/>
                    <a:pt x="40181" y="31371"/>
                    <a:pt x="40385" y="31108"/>
                  </a:cubicBezTo>
                  <a:cubicBezTo>
                    <a:pt x="40589" y="30845"/>
                    <a:pt x="40836" y="30615"/>
                    <a:pt x="41065" y="30378"/>
                  </a:cubicBezTo>
                  <a:cubicBezTo>
                    <a:pt x="50876" y="20575"/>
                    <a:pt x="60688" y="10763"/>
                    <a:pt x="70491" y="951"/>
                  </a:cubicBezTo>
                  <a:cubicBezTo>
                    <a:pt x="70797" y="654"/>
                    <a:pt x="71069" y="323"/>
                    <a:pt x="713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23"/>
            <p:cNvSpPr/>
            <p:nvPr/>
          </p:nvSpPr>
          <p:spPr>
            <a:xfrm rot="-5400000">
              <a:off x="-3692036" y="199372"/>
              <a:ext cx="126723" cy="127089"/>
            </a:xfrm>
            <a:custGeom>
              <a:rect b="b" l="l" r="r" t="t"/>
              <a:pathLst>
                <a:path extrusionOk="0" h="9023" w="8997">
                  <a:moveTo>
                    <a:pt x="4498" y="1"/>
                  </a:moveTo>
                  <a:cubicBezTo>
                    <a:pt x="2048" y="1"/>
                    <a:pt x="26" y="2024"/>
                    <a:pt x="18" y="4486"/>
                  </a:cubicBezTo>
                  <a:cubicBezTo>
                    <a:pt x="1" y="6975"/>
                    <a:pt x="2005" y="9005"/>
                    <a:pt x="4477" y="9022"/>
                  </a:cubicBezTo>
                  <a:cubicBezTo>
                    <a:pt x="4493" y="9022"/>
                    <a:pt x="4508" y="9022"/>
                    <a:pt x="4523" y="9022"/>
                  </a:cubicBezTo>
                  <a:cubicBezTo>
                    <a:pt x="6958" y="9022"/>
                    <a:pt x="8971" y="7002"/>
                    <a:pt x="8988" y="4537"/>
                  </a:cubicBezTo>
                  <a:cubicBezTo>
                    <a:pt x="8997" y="2056"/>
                    <a:pt x="7000" y="26"/>
                    <a:pt x="4528" y="1"/>
                  </a:cubicBezTo>
                  <a:cubicBezTo>
                    <a:pt x="4518" y="1"/>
                    <a:pt x="4508" y="1"/>
                    <a:pt x="44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90" name="Google Shape;590;p23"/>
          <p:cNvGrpSpPr/>
          <p:nvPr/>
        </p:nvGrpSpPr>
        <p:grpSpPr>
          <a:xfrm rot="10800000">
            <a:off x="-9035" y="2173900"/>
            <a:ext cx="5027700" cy="2969600"/>
            <a:chOff x="2353750" y="745575"/>
            <a:chExt cx="5027700" cy="2969600"/>
          </a:xfrm>
        </p:grpSpPr>
        <p:sp>
          <p:nvSpPr>
            <p:cNvPr id="591" name="Google Shape;591;p23"/>
            <p:cNvSpPr/>
            <p:nvPr/>
          </p:nvSpPr>
          <p:spPr>
            <a:xfrm>
              <a:off x="4804950" y="745575"/>
              <a:ext cx="2576500" cy="2969600"/>
            </a:xfrm>
            <a:custGeom>
              <a:rect b="b" l="l" r="r" t="t"/>
              <a:pathLst>
                <a:path extrusionOk="0" h="118784" w="103060">
                  <a:moveTo>
                    <a:pt x="97675" y="48149"/>
                  </a:moveTo>
                  <a:cubicBezTo>
                    <a:pt x="97686" y="48149"/>
                    <a:pt x="97697" y="48149"/>
                    <a:pt x="97708" y="48149"/>
                  </a:cubicBezTo>
                  <a:cubicBezTo>
                    <a:pt x="99654" y="48166"/>
                    <a:pt x="101149" y="49686"/>
                    <a:pt x="101132" y="51640"/>
                  </a:cubicBezTo>
                  <a:cubicBezTo>
                    <a:pt x="101123" y="53580"/>
                    <a:pt x="99611" y="55064"/>
                    <a:pt x="97665" y="55064"/>
                  </a:cubicBezTo>
                  <a:cubicBezTo>
                    <a:pt x="97660" y="55064"/>
                    <a:pt x="97654" y="55064"/>
                    <a:pt x="97649" y="55064"/>
                  </a:cubicBezTo>
                  <a:cubicBezTo>
                    <a:pt x="95703" y="55055"/>
                    <a:pt x="94200" y="53535"/>
                    <a:pt x="94217" y="51581"/>
                  </a:cubicBezTo>
                  <a:cubicBezTo>
                    <a:pt x="94225" y="49646"/>
                    <a:pt x="95737" y="48149"/>
                    <a:pt x="97675" y="48149"/>
                  </a:cubicBezTo>
                  <a:close/>
                  <a:moveTo>
                    <a:pt x="25723" y="0"/>
                  </a:moveTo>
                  <a:cubicBezTo>
                    <a:pt x="25468" y="297"/>
                    <a:pt x="25239" y="620"/>
                    <a:pt x="24967" y="900"/>
                  </a:cubicBezTo>
                  <a:cubicBezTo>
                    <a:pt x="19309" y="6567"/>
                    <a:pt x="13584" y="12165"/>
                    <a:pt x="8003" y="17899"/>
                  </a:cubicBezTo>
                  <a:cubicBezTo>
                    <a:pt x="2303" y="23743"/>
                    <a:pt x="0" y="30802"/>
                    <a:pt x="1207" y="38881"/>
                  </a:cubicBezTo>
                  <a:cubicBezTo>
                    <a:pt x="3037" y="51136"/>
                    <a:pt x="13630" y="59695"/>
                    <a:pt x="25408" y="59695"/>
                  </a:cubicBezTo>
                  <a:cubicBezTo>
                    <a:pt x="27517" y="59695"/>
                    <a:pt x="29664" y="59420"/>
                    <a:pt x="31805" y="58844"/>
                  </a:cubicBezTo>
                  <a:cubicBezTo>
                    <a:pt x="36104" y="57680"/>
                    <a:pt x="39799" y="55497"/>
                    <a:pt x="42942" y="52345"/>
                  </a:cubicBezTo>
                  <a:cubicBezTo>
                    <a:pt x="53883" y="41404"/>
                    <a:pt x="64833" y="30463"/>
                    <a:pt x="75783" y="19521"/>
                  </a:cubicBezTo>
                  <a:cubicBezTo>
                    <a:pt x="76114" y="19190"/>
                    <a:pt x="76429" y="18842"/>
                    <a:pt x="76802" y="18561"/>
                  </a:cubicBezTo>
                  <a:cubicBezTo>
                    <a:pt x="77511" y="18035"/>
                    <a:pt x="78260" y="17761"/>
                    <a:pt x="79042" y="17761"/>
                  </a:cubicBezTo>
                  <a:cubicBezTo>
                    <a:pt x="79535" y="17761"/>
                    <a:pt x="80041" y="17871"/>
                    <a:pt x="80557" y="18094"/>
                  </a:cubicBezTo>
                  <a:cubicBezTo>
                    <a:pt x="81882" y="18672"/>
                    <a:pt x="82647" y="19700"/>
                    <a:pt x="82808" y="21144"/>
                  </a:cubicBezTo>
                  <a:cubicBezTo>
                    <a:pt x="82953" y="22460"/>
                    <a:pt x="82452" y="23522"/>
                    <a:pt x="81517" y="24440"/>
                  </a:cubicBezTo>
                  <a:cubicBezTo>
                    <a:pt x="76599" y="29341"/>
                    <a:pt x="71697" y="34251"/>
                    <a:pt x="66787" y="39161"/>
                  </a:cubicBezTo>
                  <a:cubicBezTo>
                    <a:pt x="55234" y="50714"/>
                    <a:pt x="43664" y="62259"/>
                    <a:pt x="32119" y="73829"/>
                  </a:cubicBezTo>
                  <a:cubicBezTo>
                    <a:pt x="28373" y="77592"/>
                    <a:pt x="27099" y="82128"/>
                    <a:pt x="28356" y="87276"/>
                  </a:cubicBezTo>
                  <a:cubicBezTo>
                    <a:pt x="29859" y="93426"/>
                    <a:pt x="35523" y="97645"/>
                    <a:pt x="41710" y="97645"/>
                  </a:cubicBezTo>
                  <a:cubicBezTo>
                    <a:pt x="42377" y="97645"/>
                    <a:pt x="43049" y="97596"/>
                    <a:pt x="43723" y="97495"/>
                  </a:cubicBezTo>
                  <a:cubicBezTo>
                    <a:pt x="46858" y="97028"/>
                    <a:pt x="49508" y="95652"/>
                    <a:pt x="51743" y="93418"/>
                  </a:cubicBezTo>
                  <a:cubicBezTo>
                    <a:pt x="62964" y="82188"/>
                    <a:pt x="74195" y="70957"/>
                    <a:pt x="85425" y="59736"/>
                  </a:cubicBezTo>
                  <a:cubicBezTo>
                    <a:pt x="85680" y="59481"/>
                    <a:pt x="85934" y="59209"/>
                    <a:pt x="86206" y="58971"/>
                  </a:cubicBezTo>
                  <a:cubicBezTo>
                    <a:pt x="86992" y="58276"/>
                    <a:pt x="87961" y="57932"/>
                    <a:pt x="88923" y="57932"/>
                  </a:cubicBezTo>
                  <a:cubicBezTo>
                    <a:pt x="89937" y="57932"/>
                    <a:pt x="90943" y="58315"/>
                    <a:pt x="91719" y="59073"/>
                  </a:cubicBezTo>
                  <a:cubicBezTo>
                    <a:pt x="93240" y="60560"/>
                    <a:pt x="93350" y="62938"/>
                    <a:pt x="91957" y="64578"/>
                  </a:cubicBezTo>
                  <a:cubicBezTo>
                    <a:pt x="91677" y="64909"/>
                    <a:pt x="91354" y="65198"/>
                    <a:pt x="91057" y="65512"/>
                  </a:cubicBezTo>
                  <a:cubicBezTo>
                    <a:pt x="84541" y="72308"/>
                    <a:pt x="81746" y="80404"/>
                    <a:pt x="82808" y="89740"/>
                  </a:cubicBezTo>
                  <a:cubicBezTo>
                    <a:pt x="83564" y="96357"/>
                    <a:pt x="86410" y="102049"/>
                    <a:pt x="91108" y="106789"/>
                  </a:cubicBezTo>
                  <a:cubicBezTo>
                    <a:pt x="94735" y="110442"/>
                    <a:pt x="98388" y="114069"/>
                    <a:pt x="102024" y="117713"/>
                  </a:cubicBezTo>
                  <a:cubicBezTo>
                    <a:pt x="102372" y="118061"/>
                    <a:pt x="102712" y="118427"/>
                    <a:pt x="103060" y="118783"/>
                  </a:cubicBezTo>
                  <a:lnTo>
                    <a:pt x="103060" y="20328"/>
                  </a:lnTo>
                  <a:cubicBezTo>
                    <a:pt x="102763" y="20642"/>
                    <a:pt x="102482" y="20965"/>
                    <a:pt x="102177" y="21271"/>
                  </a:cubicBezTo>
                  <a:cubicBezTo>
                    <a:pt x="90700" y="32748"/>
                    <a:pt x="79215" y="44224"/>
                    <a:pt x="67738" y="55701"/>
                  </a:cubicBezTo>
                  <a:cubicBezTo>
                    <a:pt x="67475" y="55964"/>
                    <a:pt x="67237" y="56253"/>
                    <a:pt x="66923" y="56431"/>
                  </a:cubicBezTo>
                  <a:cubicBezTo>
                    <a:pt x="66849" y="56473"/>
                    <a:pt x="66748" y="56492"/>
                    <a:pt x="66641" y="56492"/>
                  </a:cubicBezTo>
                  <a:cubicBezTo>
                    <a:pt x="66489" y="56492"/>
                    <a:pt x="66324" y="56454"/>
                    <a:pt x="66209" y="56389"/>
                  </a:cubicBezTo>
                  <a:cubicBezTo>
                    <a:pt x="65912" y="56227"/>
                    <a:pt x="65870" y="55888"/>
                    <a:pt x="66065" y="55607"/>
                  </a:cubicBezTo>
                  <a:cubicBezTo>
                    <a:pt x="66269" y="55318"/>
                    <a:pt x="66541" y="55064"/>
                    <a:pt x="66795" y="54800"/>
                  </a:cubicBezTo>
                  <a:cubicBezTo>
                    <a:pt x="75715" y="45881"/>
                    <a:pt x="84643" y="36961"/>
                    <a:pt x="93563" y="28041"/>
                  </a:cubicBezTo>
                  <a:cubicBezTo>
                    <a:pt x="96731" y="24873"/>
                    <a:pt x="99891" y="21704"/>
                    <a:pt x="103060" y="18536"/>
                  </a:cubicBezTo>
                  <a:lnTo>
                    <a:pt x="103060" y="5377"/>
                  </a:lnTo>
                  <a:cubicBezTo>
                    <a:pt x="101208" y="7331"/>
                    <a:pt x="99416" y="9344"/>
                    <a:pt x="97479" y="11205"/>
                  </a:cubicBezTo>
                  <a:cubicBezTo>
                    <a:pt x="96011" y="12617"/>
                    <a:pt x="94126" y="13316"/>
                    <a:pt x="92230" y="13316"/>
                  </a:cubicBezTo>
                  <a:cubicBezTo>
                    <a:pt x="90363" y="13316"/>
                    <a:pt x="88484" y="12638"/>
                    <a:pt x="86979" y="11298"/>
                  </a:cubicBezTo>
                  <a:cubicBezTo>
                    <a:pt x="86283" y="10678"/>
                    <a:pt x="85629" y="10007"/>
                    <a:pt x="84966" y="9361"/>
                  </a:cubicBezTo>
                  <a:cubicBezTo>
                    <a:pt x="83106" y="7560"/>
                    <a:pt x="80879" y="6660"/>
                    <a:pt x="78653" y="6660"/>
                  </a:cubicBezTo>
                  <a:cubicBezTo>
                    <a:pt x="76385" y="6660"/>
                    <a:pt x="74118" y="7594"/>
                    <a:pt x="72241" y="9463"/>
                  </a:cubicBezTo>
                  <a:cubicBezTo>
                    <a:pt x="68265" y="13422"/>
                    <a:pt x="64298" y="17397"/>
                    <a:pt x="60339" y="21373"/>
                  </a:cubicBezTo>
                  <a:cubicBezTo>
                    <a:pt x="59660" y="22053"/>
                    <a:pt x="58912" y="22545"/>
                    <a:pt x="57910" y="22579"/>
                  </a:cubicBezTo>
                  <a:cubicBezTo>
                    <a:pt x="57872" y="22580"/>
                    <a:pt x="57834" y="22581"/>
                    <a:pt x="57796" y="22581"/>
                  </a:cubicBezTo>
                  <a:cubicBezTo>
                    <a:pt x="56459" y="22581"/>
                    <a:pt x="55438" y="21993"/>
                    <a:pt x="54826" y="20787"/>
                  </a:cubicBezTo>
                  <a:cubicBezTo>
                    <a:pt x="54181" y="19504"/>
                    <a:pt x="54359" y="18255"/>
                    <a:pt x="55285" y="17168"/>
                  </a:cubicBezTo>
                  <a:cubicBezTo>
                    <a:pt x="55829" y="16539"/>
                    <a:pt x="56449" y="15979"/>
                    <a:pt x="57035" y="15393"/>
                  </a:cubicBezTo>
                  <a:cubicBezTo>
                    <a:pt x="57969" y="14450"/>
                    <a:pt x="58912" y="13507"/>
                    <a:pt x="59847" y="12572"/>
                  </a:cubicBezTo>
                  <a:cubicBezTo>
                    <a:pt x="60263" y="12165"/>
                    <a:pt x="60569" y="11706"/>
                    <a:pt x="60603" y="11103"/>
                  </a:cubicBezTo>
                  <a:cubicBezTo>
                    <a:pt x="60645" y="10262"/>
                    <a:pt x="60314" y="9608"/>
                    <a:pt x="59583" y="9200"/>
                  </a:cubicBezTo>
                  <a:cubicBezTo>
                    <a:pt x="59249" y="9011"/>
                    <a:pt x="58907" y="8917"/>
                    <a:pt x="58567" y="8917"/>
                  </a:cubicBezTo>
                  <a:cubicBezTo>
                    <a:pt x="58175" y="8917"/>
                    <a:pt x="57786" y="9043"/>
                    <a:pt x="57417" y="9293"/>
                  </a:cubicBezTo>
                  <a:cubicBezTo>
                    <a:pt x="57120" y="9497"/>
                    <a:pt x="56873" y="9778"/>
                    <a:pt x="56619" y="10041"/>
                  </a:cubicBezTo>
                  <a:cubicBezTo>
                    <a:pt x="52346" y="14305"/>
                    <a:pt x="48064" y="18578"/>
                    <a:pt x="43800" y="22860"/>
                  </a:cubicBezTo>
                  <a:cubicBezTo>
                    <a:pt x="42579" y="24081"/>
                    <a:pt x="41149" y="24781"/>
                    <a:pt x="39417" y="24781"/>
                  </a:cubicBezTo>
                  <a:cubicBezTo>
                    <a:pt x="39366" y="24781"/>
                    <a:pt x="39315" y="24781"/>
                    <a:pt x="39264" y="24779"/>
                  </a:cubicBezTo>
                  <a:cubicBezTo>
                    <a:pt x="36851" y="24712"/>
                    <a:pt x="35050" y="23599"/>
                    <a:pt x="33971" y="21475"/>
                  </a:cubicBezTo>
                  <a:cubicBezTo>
                    <a:pt x="32867" y="19309"/>
                    <a:pt x="33105" y="17168"/>
                    <a:pt x="34507" y="15180"/>
                  </a:cubicBezTo>
                  <a:cubicBezTo>
                    <a:pt x="34787" y="14773"/>
                    <a:pt x="35152" y="14424"/>
                    <a:pt x="35500" y="14067"/>
                  </a:cubicBezTo>
                  <a:cubicBezTo>
                    <a:pt x="39884" y="9676"/>
                    <a:pt x="44276" y="5284"/>
                    <a:pt x="48667" y="892"/>
                  </a:cubicBezTo>
                  <a:cubicBezTo>
                    <a:pt x="48939" y="612"/>
                    <a:pt x="49186" y="297"/>
                    <a:pt x="494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23"/>
            <p:cNvSpPr/>
            <p:nvPr/>
          </p:nvSpPr>
          <p:spPr>
            <a:xfrm>
              <a:off x="2353750" y="745575"/>
              <a:ext cx="2715625" cy="1487300"/>
            </a:xfrm>
            <a:custGeom>
              <a:rect b="b" l="l" r="r" t="t"/>
              <a:pathLst>
                <a:path extrusionOk="0" h="59492" w="108625">
                  <a:moveTo>
                    <a:pt x="1" y="0"/>
                  </a:moveTo>
                  <a:cubicBezTo>
                    <a:pt x="3755" y="3755"/>
                    <a:pt x="7468" y="7560"/>
                    <a:pt x="11273" y="11264"/>
                  </a:cubicBezTo>
                  <a:cubicBezTo>
                    <a:pt x="14569" y="14458"/>
                    <a:pt x="18596" y="16183"/>
                    <a:pt x="23158" y="16472"/>
                  </a:cubicBezTo>
                  <a:cubicBezTo>
                    <a:pt x="23638" y="16503"/>
                    <a:pt x="24113" y="16518"/>
                    <a:pt x="24583" y="16518"/>
                  </a:cubicBezTo>
                  <a:cubicBezTo>
                    <a:pt x="29760" y="16518"/>
                    <a:pt x="34283" y="14632"/>
                    <a:pt x="38092" y="10924"/>
                  </a:cubicBezTo>
                  <a:cubicBezTo>
                    <a:pt x="39570" y="9489"/>
                    <a:pt x="41005" y="8019"/>
                    <a:pt x="42467" y="6567"/>
                  </a:cubicBezTo>
                  <a:cubicBezTo>
                    <a:pt x="43146" y="5887"/>
                    <a:pt x="43809" y="5173"/>
                    <a:pt x="44522" y="4536"/>
                  </a:cubicBezTo>
                  <a:cubicBezTo>
                    <a:pt x="45193" y="3941"/>
                    <a:pt x="45939" y="3633"/>
                    <a:pt x="46725" y="3633"/>
                  </a:cubicBezTo>
                  <a:cubicBezTo>
                    <a:pt x="47182" y="3633"/>
                    <a:pt x="47654" y="3737"/>
                    <a:pt x="48133" y="3950"/>
                  </a:cubicBezTo>
                  <a:cubicBezTo>
                    <a:pt x="49458" y="4536"/>
                    <a:pt x="50188" y="5581"/>
                    <a:pt x="50273" y="7051"/>
                  </a:cubicBezTo>
                  <a:cubicBezTo>
                    <a:pt x="50333" y="8232"/>
                    <a:pt x="49806" y="9140"/>
                    <a:pt x="48991" y="9956"/>
                  </a:cubicBezTo>
                  <a:cubicBezTo>
                    <a:pt x="42526" y="16404"/>
                    <a:pt x="36044" y="22843"/>
                    <a:pt x="29614" y="29324"/>
                  </a:cubicBezTo>
                  <a:cubicBezTo>
                    <a:pt x="25103" y="33894"/>
                    <a:pt x="23447" y="39391"/>
                    <a:pt x="24755" y="45677"/>
                  </a:cubicBezTo>
                  <a:cubicBezTo>
                    <a:pt x="26345" y="53326"/>
                    <a:pt x="33179" y="59491"/>
                    <a:pt x="41944" y="59491"/>
                  </a:cubicBezTo>
                  <a:cubicBezTo>
                    <a:pt x="42027" y="59491"/>
                    <a:pt x="42111" y="59491"/>
                    <a:pt x="42195" y="59489"/>
                  </a:cubicBezTo>
                  <a:cubicBezTo>
                    <a:pt x="46986" y="59421"/>
                    <a:pt x="51097" y="57612"/>
                    <a:pt x="54504" y="54214"/>
                  </a:cubicBezTo>
                  <a:cubicBezTo>
                    <a:pt x="72326" y="36392"/>
                    <a:pt x="90148" y="18570"/>
                    <a:pt x="107979" y="748"/>
                  </a:cubicBezTo>
                  <a:cubicBezTo>
                    <a:pt x="108208" y="510"/>
                    <a:pt x="108412" y="246"/>
                    <a:pt x="108625" y="0"/>
                  </a:cubicBezTo>
                  <a:lnTo>
                    <a:pt x="94676" y="0"/>
                  </a:lnTo>
                  <a:cubicBezTo>
                    <a:pt x="94430" y="272"/>
                    <a:pt x="94200" y="552"/>
                    <a:pt x="93937" y="807"/>
                  </a:cubicBezTo>
                  <a:cubicBezTo>
                    <a:pt x="86410" y="8342"/>
                    <a:pt x="78876" y="15877"/>
                    <a:pt x="71341" y="23403"/>
                  </a:cubicBezTo>
                  <a:cubicBezTo>
                    <a:pt x="71111" y="23641"/>
                    <a:pt x="70882" y="23921"/>
                    <a:pt x="70602" y="24057"/>
                  </a:cubicBezTo>
                  <a:cubicBezTo>
                    <a:pt x="70522" y="24095"/>
                    <a:pt x="70409" y="24114"/>
                    <a:pt x="70294" y="24114"/>
                  </a:cubicBezTo>
                  <a:cubicBezTo>
                    <a:pt x="70125" y="24114"/>
                    <a:pt x="69954" y="24074"/>
                    <a:pt x="69888" y="23998"/>
                  </a:cubicBezTo>
                  <a:cubicBezTo>
                    <a:pt x="69744" y="23811"/>
                    <a:pt x="69693" y="23429"/>
                    <a:pt x="69786" y="23208"/>
                  </a:cubicBezTo>
                  <a:cubicBezTo>
                    <a:pt x="69905" y="22919"/>
                    <a:pt x="70202" y="22707"/>
                    <a:pt x="70440" y="22469"/>
                  </a:cubicBezTo>
                  <a:cubicBezTo>
                    <a:pt x="77644" y="15265"/>
                    <a:pt x="84847" y="8062"/>
                    <a:pt x="92051" y="858"/>
                  </a:cubicBezTo>
                  <a:cubicBezTo>
                    <a:pt x="92331" y="578"/>
                    <a:pt x="92603" y="289"/>
                    <a:pt x="92875" y="0"/>
                  </a:cubicBezTo>
                  <a:lnTo>
                    <a:pt x="73150" y="0"/>
                  </a:lnTo>
                  <a:cubicBezTo>
                    <a:pt x="72938" y="255"/>
                    <a:pt x="72759" y="527"/>
                    <a:pt x="72530" y="756"/>
                  </a:cubicBezTo>
                  <a:cubicBezTo>
                    <a:pt x="62319" y="10967"/>
                    <a:pt x="52117" y="21178"/>
                    <a:pt x="41906" y="31380"/>
                  </a:cubicBezTo>
                  <a:cubicBezTo>
                    <a:pt x="41694" y="31592"/>
                    <a:pt x="41490" y="31813"/>
                    <a:pt x="41252" y="31983"/>
                  </a:cubicBezTo>
                  <a:cubicBezTo>
                    <a:pt x="41129" y="32071"/>
                    <a:pt x="41001" y="32116"/>
                    <a:pt x="40875" y="32116"/>
                  </a:cubicBezTo>
                  <a:cubicBezTo>
                    <a:pt x="40722" y="32116"/>
                    <a:pt x="40571" y="32050"/>
                    <a:pt x="40436" y="31915"/>
                  </a:cubicBezTo>
                  <a:cubicBezTo>
                    <a:pt x="40190" y="31660"/>
                    <a:pt x="40181" y="31371"/>
                    <a:pt x="40385" y="31108"/>
                  </a:cubicBezTo>
                  <a:cubicBezTo>
                    <a:pt x="40589" y="30845"/>
                    <a:pt x="40836" y="30615"/>
                    <a:pt x="41065" y="30378"/>
                  </a:cubicBezTo>
                  <a:cubicBezTo>
                    <a:pt x="50876" y="20575"/>
                    <a:pt x="60688" y="10763"/>
                    <a:pt x="70491" y="951"/>
                  </a:cubicBezTo>
                  <a:cubicBezTo>
                    <a:pt x="70797" y="654"/>
                    <a:pt x="71069" y="323"/>
                    <a:pt x="7134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23"/>
            <p:cNvSpPr/>
            <p:nvPr/>
          </p:nvSpPr>
          <p:spPr>
            <a:xfrm>
              <a:off x="4505925" y="1853500"/>
              <a:ext cx="224925" cy="225575"/>
            </a:xfrm>
            <a:custGeom>
              <a:rect b="b" l="l" r="r" t="t"/>
              <a:pathLst>
                <a:path extrusionOk="0" h="9023" w="8997">
                  <a:moveTo>
                    <a:pt x="4498" y="1"/>
                  </a:moveTo>
                  <a:cubicBezTo>
                    <a:pt x="2048" y="1"/>
                    <a:pt x="26" y="2024"/>
                    <a:pt x="18" y="4486"/>
                  </a:cubicBezTo>
                  <a:cubicBezTo>
                    <a:pt x="1" y="6975"/>
                    <a:pt x="2005" y="9005"/>
                    <a:pt x="4477" y="9022"/>
                  </a:cubicBezTo>
                  <a:cubicBezTo>
                    <a:pt x="4493" y="9022"/>
                    <a:pt x="4508" y="9022"/>
                    <a:pt x="4523" y="9022"/>
                  </a:cubicBezTo>
                  <a:cubicBezTo>
                    <a:pt x="6958" y="9022"/>
                    <a:pt x="8971" y="7002"/>
                    <a:pt x="8988" y="4537"/>
                  </a:cubicBezTo>
                  <a:cubicBezTo>
                    <a:pt x="8997" y="2056"/>
                    <a:pt x="7000" y="26"/>
                    <a:pt x="4528" y="1"/>
                  </a:cubicBezTo>
                  <a:cubicBezTo>
                    <a:pt x="4518" y="1"/>
                    <a:pt x="4508" y="1"/>
                    <a:pt x="44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94" name="Google Shape;594;p23"/>
          <p:cNvGrpSpPr/>
          <p:nvPr/>
        </p:nvGrpSpPr>
        <p:grpSpPr>
          <a:xfrm rot="10800000">
            <a:off x="-9025" y="137350"/>
            <a:ext cx="1633375" cy="237275"/>
            <a:chOff x="1263450" y="3868700"/>
            <a:chExt cx="1633375" cy="237275"/>
          </a:xfrm>
        </p:grpSpPr>
        <p:sp>
          <p:nvSpPr>
            <p:cNvPr id="595" name="Google Shape;595;p23"/>
            <p:cNvSpPr/>
            <p:nvPr/>
          </p:nvSpPr>
          <p:spPr>
            <a:xfrm>
              <a:off x="1263450" y="3871050"/>
              <a:ext cx="249125" cy="234925"/>
            </a:xfrm>
            <a:custGeom>
              <a:rect b="b" l="l" r="r" t="t"/>
              <a:pathLst>
                <a:path extrusionOk="0" h="9397" w="9965">
                  <a:moveTo>
                    <a:pt x="7668" y="1"/>
                  </a:moveTo>
                  <a:cubicBezTo>
                    <a:pt x="7208" y="1"/>
                    <a:pt x="6784" y="184"/>
                    <a:pt x="6414" y="543"/>
                  </a:cubicBezTo>
                  <a:cubicBezTo>
                    <a:pt x="5913" y="1036"/>
                    <a:pt x="5428" y="1563"/>
                    <a:pt x="4927" y="2089"/>
                  </a:cubicBezTo>
                  <a:cubicBezTo>
                    <a:pt x="4409" y="1563"/>
                    <a:pt x="3959" y="1112"/>
                    <a:pt x="3517" y="671"/>
                  </a:cubicBezTo>
                  <a:cubicBezTo>
                    <a:pt x="3074" y="232"/>
                    <a:pt x="2547" y="11"/>
                    <a:pt x="2035" y="11"/>
                  </a:cubicBezTo>
                  <a:cubicBezTo>
                    <a:pt x="1574" y="11"/>
                    <a:pt x="1127" y="190"/>
                    <a:pt x="765" y="552"/>
                  </a:cubicBezTo>
                  <a:cubicBezTo>
                    <a:pt x="0" y="1308"/>
                    <a:pt x="34" y="2472"/>
                    <a:pt x="867" y="3296"/>
                  </a:cubicBezTo>
                  <a:cubicBezTo>
                    <a:pt x="1325" y="3754"/>
                    <a:pt x="1801" y="4179"/>
                    <a:pt x="2353" y="4697"/>
                  </a:cubicBezTo>
                  <a:cubicBezTo>
                    <a:pt x="1801" y="5215"/>
                    <a:pt x="1317" y="5649"/>
                    <a:pt x="867" y="6099"/>
                  </a:cubicBezTo>
                  <a:cubicBezTo>
                    <a:pt x="34" y="6931"/>
                    <a:pt x="0" y="8095"/>
                    <a:pt x="765" y="8851"/>
                  </a:cubicBezTo>
                  <a:cubicBezTo>
                    <a:pt x="1126" y="9212"/>
                    <a:pt x="1572" y="9392"/>
                    <a:pt x="2031" y="9392"/>
                  </a:cubicBezTo>
                  <a:cubicBezTo>
                    <a:pt x="2544" y="9392"/>
                    <a:pt x="3073" y="9168"/>
                    <a:pt x="3517" y="8724"/>
                  </a:cubicBezTo>
                  <a:cubicBezTo>
                    <a:pt x="3967" y="8274"/>
                    <a:pt x="4401" y="7806"/>
                    <a:pt x="4919" y="7271"/>
                  </a:cubicBezTo>
                  <a:cubicBezTo>
                    <a:pt x="5174" y="7569"/>
                    <a:pt x="5360" y="7806"/>
                    <a:pt x="5564" y="8019"/>
                  </a:cubicBezTo>
                  <a:cubicBezTo>
                    <a:pt x="6487" y="8946"/>
                    <a:pt x="7219" y="9397"/>
                    <a:pt x="7863" y="9397"/>
                  </a:cubicBezTo>
                  <a:cubicBezTo>
                    <a:pt x="8274" y="9397"/>
                    <a:pt x="8649" y="9212"/>
                    <a:pt x="9013" y="8851"/>
                  </a:cubicBezTo>
                  <a:cubicBezTo>
                    <a:pt x="9965" y="7908"/>
                    <a:pt x="9735" y="6906"/>
                    <a:pt x="8223" y="5394"/>
                  </a:cubicBezTo>
                  <a:cubicBezTo>
                    <a:pt x="8002" y="5173"/>
                    <a:pt x="7773" y="4969"/>
                    <a:pt x="7450" y="4672"/>
                  </a:cubicBezTo>
                  <a:cubicBezTo>
                    <a:pt x="8011" y="4154"/>
                    <a:pt x="8512" y="3703"/>
                    <a:pt x="8996" y="3228"/>
                  </a:cubicBezTo>
                  <a:cubicBezTo>
                    <a:pt x="9446" y="2777"/>
                    <a:pt x="9659" y="2225"/>
                    <a:pt x="9548" y="1597"/>
                  </a:cubicBezTo>
                  <a:cubicBezTo>
                    <a:pt x="9421" y="866"/>
                    <a:pt x="9005" y="348"/>
                    <a:pt x="8300" y="110"/>
                  </a:cubicBezTo>
                  <a:cubicBezTo>
                    <a:pt x="8083" y="37"/>
                    <a:pt x="7872" y="1"/>
                    <a:pt x="76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23"/>
            <p:cNvSpPr/>
            <p:nvPr/>
          </p:nvSpPr>
          <p:spPr>
            <a:xfrm>
              <a:off x="2664025" y="4040500"/>
              <a:ext cx="65225" cy="65025"/>
            </a:xfrm>
            <a:custGeom>
              <a:rect b="b" l="l" r="r" t="t"/>
              <a:pathLst>
                <a:path extrusionOk="0" h="2601" w="2609">
                  <a:moveTo>
                    <a:pt x="1309" y="1"/>
                  </a:moveTo>
                  <a:cubicBezTo>
                    <a:pt x="578" y="1"/>
                    <a:pt x="18" y="553"/>
                    <a:pt x="9" y="1283"/>
                  </a:cubicBezTo>
                  <a:cubicBezTo>
                    <a:pt x="1" y="2005"/>
                    <a:pt x="561" y="2591"/>
                    <a:pt x="1275" y="2600"/>
                  </a:cubicBezTo>
                  <a:cubicBezTo>
                    <a:pt x="1285" y="2600"/>
                    <a:pt x="1296" y="2600"/>
                    <a:pt x="1306" y="2600"/>
                  </a:cubicBezTo>
                  <a:cubicBezTo>
                    <a:pt x="2031" y="2600"/>
                    <a:pt x="2609" y="2020"/>
                    <a:pt x="2600" y="1292"/>
                  </a:cubicBezTo>
                  <a:cubicBezTo>
                    <a:pt x="2600" y="570"/>
                    <a:pt x="2031" y="9"/>
                    <a:pt x="13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23"/>
            <p:cNvSpPr/>
            <p:nvPr/>
          </p:nvSpPr>
          <p:spPr>
            <a:xfrm>
              <a:off x="1652725" y="4040500"/>
              <a:ext cx="65000" cy="65025"/>
            </a:xfrm>
            <a:custGeom>
              <a:rect b="b" l="l" r="r" t="t"/>
              <a:pathLst>
                <a:path extrusionOk="0" h="2601" w="2600">
                  <a:moveTo>
                    <a:pt x="1301" y="0"/>
                  </a:moveTo>
                  <a:cubicBezTo>
                    <a:pt x="561" y="0"/>
                    <a:pt x="0" y="564"/>
                    <a:pt x="0" y="1300"/>
                  </a:cubicBezTo>
                  <a:cubicBezTo>
                    <a:pt x="0" y="2022"/>
                    <a:pt x="561" y="2600"/>
                    <a:pt x="1283" y="2600"/>
                  </a:cubicBezTo>
                  <a:cubicBezTo>
                    <a:pt x="1288" y="2600"/>
                    <a:pt x="1293" y="2600"/>
                    <a:pt x="1299" y="2600"/>
                  </a:cubicBezTo>
                  <a:cubicBezTo>
                    <a:pt x="2005" y="2600"/>
                    <a:pt x="2583" y="2034"/>
                    <a:pt x="2591" y="1326"/>
                  </a:cubicBezTo>
                  <a:cubicBezTo>
                    <a:pt x="2600" y="595"/>
                    <a:pt x="2048" y="18"/>
                    <a:pt x="1334" y="1"/>
                  </a:cubicBezTo>
                  <a:cubicBezTo>
                    <a:pt x="1323" y="0"/>
                    <a:pt x="1312" y="0"/>
                    <a:pt x="13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23"/>
            <p:cNvSpPr/>
            <p:nvPr/>
          </p:nvSpPr>
          <p:spPr>
            <a:xfrm>
              <a:off x="2830525" y="4040500"/>
              <a:ext cx="65650" cy="65025"/>
            </a:xfrm>
            <a:custGeom>
              <a:rect b="b" l="l" r="r" t="t"/>
              <a:pathLst>
                <a:path extrusionOk="0" h="2601" w="2626">
                  <a:moveTo>
                    <a:pt x="1326" y="0"/>
                  </a:moveTo>
                  <a:cubicBezTo>
                    <a:pt x="603" y="0"/>
                    <a:pt x="35" y="533"/>
                    <a:pt x="18" y="1258"/>
                  </a:cubicBezTo>
                  <a:cubicBezTo>
                    <a:pt x="1" y="2005"/>
                    <a:pt x="570" y="2600"/>
                    <a:pt x="1300" y="2600"/>
                  </a:cubicBezTo>
                  <a:cubicBezTo>
                    <a:pt x="1306" y="2600"/>
                    <a:pt x="1311" y="2600"/>
                    <a:pt x="1316" y="2600"/>
                  </a:cubicBezTo>
                  <a:cubicBezTo>
                    <a:pt x="2022" y="2600"/>
                    <a:pt x="2600" y="2026"/>
                    <a:pt x="2617" y="1317"/>
                  </a:cubicBezTo>
                  <a:cubicBezTo>
                    <a:pt x="2626" y="604"/>
                    <a:pt x="2056" y="18"/>
                    <a:pt x="1343" y="1"/>
                  </a:cubicBezTo>
                  <a:cubicBezTo>
                    <a:pt x="1337" y="0"/>
                    <a:pt x="1331" y="0"/>
                    <a:pt x="13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23"/>
            <p:cNvSpPr/>
            <p:nvPr/>
          </p:nvSpPr>
          <p:spPr>
            <a:xfrm>
              <a:off x="1819000" y="3868700"/>
              <a:ext cx="65450" cy="65025"/>
            </a:xfrm>
            <a:custGeom>
              <a:rect b="b" l="l" r="r" t="t"/>
              <a:pathLst>
                <a:path extrusionOk="0" h="2601" w="2618">
                  <a:moveTo>
                    <a:pt x="1309" y="0"/>
                  </a:moveTo>
                  <a:cubicBezTo>
                    <a:pt x="561" y="9"/>
                    <a:pt x="1" y="586"/>
                    <a:pt x="18" y="1342"/>
                  </a:cubicBezTo>
                  <a:cubicBezTo>
                    <a:pt x="34" y="2054"/>
                    <a:pt x="595" y="2600"/>
                    <a:pt x="1302" y="2600"/>
                  </a:cubicBezTo>
                  <a:cubicBezTo>
                    <a:pt x="1313" y="2600"/>
                    <a:pt x="1324" y="2600"/>
                    <a:pt x="1334" y="2600"/>
                  </a:cubicBezTo>
                  <a:cubicBezTo>
                    <a:pt x="2048" y="2591"/>
                    <a:pt x="2617" y="2005"/>
                    <a:pt x="2617" y="1291"/>
                  </a:cubicBezTo>
                  <a:cubicBezTo>
                    <a:pt x="2609" y="569"/>
                    <a:pt x="2031" y="0"/>
                    <a:pt x="13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23"/>
            <p:cNvSpPr/>
            <p:nvPr/>
          </p:nvSpPr>
          <p:spPr>
            <a:xfrm>
              <a:off x="2156475" y="3868900"/>
              <a:ext cx="65200" cy="64800"/>
            </a:xfrm>
            <a:custGeom>
              <a:rect b="b" l="l" r="r" t="t"/>
              <a:pathLst>
                <a:path extrusionOk="0" h="2592" w="2608">
                  <a:moveTo>
                    <a:pt x="1311" y="0"/>
                  </a:moveTo>
                  <a:cubicBezTo>
                    <a:pt x="578" y="0"/>
                    <a:pt x="0" y="580"/>
                    <a:pt x="0" y="1300"/>
                  </a:cubicBezTo>
                  <a:cubicBezTo>
                    <a:pt x="0" y="2005"/>
                    <a:pt x="578" y="2592"/>
                    <a:pt x="1300" y="2592"/>
                  </a:cubicBezTo>
                  <a:cubicBezTo>
                    <a:pt x="1305" y="2592"/>
                    <a:pt x="1310" y="2592"/>
                    <a:pt x="1316" y="2592"/>
                  </a:cubicBezTo>
                  <a:cubicBezTo>
                    <a:pt x="2022" y="2592"/>
                    <a:pt x="2591" y="2034"/>
                    <a:pt x="2599" y="1317"/>
                  </a:cubicBezTo>
                  <a:cubicBezTo>
                    <a:pt x="2608" y="587"/>
                    <a:pt x="2056" y="9"/>
                    <a:pt x="1342" y="1"/>
                  </a:cubicBezTo>
                  <a:cubicBezTo>
                    <a:pt x="1332" y="0"/>
                    <a:pt x="1321" y="0"/>
                    <a:pt x="13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23"/>
            <p:cNvSpPr/>
            <p:nvPr/>
          </p:nvSpPr>
          <p:spPr>
            <a:xfrm>
              <a:off x="2830525" y="3868850"/>
              <a:ext cx="66300" cy="64900"/>
            </a:xfrm>
            <a:custGeom>
              <a:rect b="b" l="l" r="r" t="t"/>
              <a:pathLst>
                <a:path extrusionOk="0" h="2596" w="2652">
                  <a:moveTo>
                    <a:pt x="1312" y="0"/>
                  </a:moveTo>
                  <a:cubicBezTo>
                    <a:pt x="603" y="0"/>
                    <a:pt x="42" y="531"/>
                    <a:pt x="18" y="1251"/>
                  </a:cubicBezTo>
                  <a:cubicBezTo>
                    <a:pt x="1" y="1982"/>
                    <a:pt x="536" y="2568"/>
                    <a:pt x="1249" y="2594"/>
                  </a:cubicBezTo>
                  <a:cubicBezTo>
                    <a:pt x="1271" y="2595"/>
                    <a:pt x="1292" y="2595"/>
                    <a:pt x="1314" y="2595"/>
                  </a:cubicBezTo>
                  <a:cubicBezTo>
                    <a:pt x="2007" y="2595"/>
                    <a:pt x="2576" y="2063"/>
                    <a:pt x="2609" y="1370"/>
                  </a:cubicBezTo>
                  <a:cubicBezTo>
                    <a:pt x="2651" y="657"/>
                    <a:pt x="2107" y="37"/>
                    <a:pt x="1394" y="3"/>
                  </a:cubicBezTo>
                  <a:cubicBezTo>
                    <a:pt x="1366" y="1"/>
                    <a:pt x="1339" y="0"/>
                    <a:pt x="13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23"/>
            <p:cNvSpPr/>
            <p:nvPr/>
          </p:nvSpPr>
          <p:spPr>
            <a:xfrm>
              <a:off x="1819000" y="4040500"/>
              <a:ext cx="65450" cy="65025"/>
            </a:xfrm>
            <a:custGeom>
              <a:rect b="b" l="l" r="r" t="t"/>
              <a:pathLst>
                <a:path extrusionOk="0" h="2601" w="2618">
                  <a:moveTo>
                    <a:pt x="1299" y="0"/>
                  </a:moveTo>
                  <a:cubicBezTo>
                    <a:pt x="1288" y="0"/>
                    <a:pt x="1277" y="0"/>
                    <a:pt x="1266" y="1"/>
                  </a:cubicBezTo>
                  <a:cubicBezTo>
                    <a:pt x="544" y="18"/>
                    <a:pt x="1" y="595"/>
                    <a:pt x="18" y="1326"/>
                  </a:cubicBezTo>
                  <a:cubicBezTo>
                    <a:pt x="26" y="2042"/>
                    <a:pt x="604" y="2600"/>
                    <a:pt x="1310" y="2600"/>
                  </a:cubicBezTo>
                  <a:cubicBezTo>
                    <a:pt x="1315" y="2600"/>
                    <a:pt x="1321" y="2600"/>
                    <a:pt x="1326" y="2600"/>
                  </a:cubicBezTo>
                  <a:cubicBezTo>
                    <a:pt x="2039" y="2591"/>
                    <a:pt x="2617" y="2005"/>
                    <a:pt x="2617" y="1292"/>
                  </a:cubicBezTo>
                  <a:cubicBezTo>
                    <a:pt x="2609" y="563"/>
                    <a:pt x="2031" y="0"/>
                    <a:pt x="12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23"/>
            <p:cNvSpPr/>
            <p:nvPr/>
          </p:nvSpPr>
          <p:spPr>
            <a:xfrm>
              <a:off x="2156475" y="4040500"/>
              <a:ext cx="65200" cy="65025"/>
            </a:xfrm>
            <a:custGeom>
              <a:rect b="b" l="l" r="r" t="t"/>
              <a:pathLst>
                <a:path extrusionOk="0" h="2601" w="2608">
                  <a:moveTo>
                    <a:pt x="1311" y="0"/>
                  </a:moveTo>
                  <a:cubicBezTo>
                    <a:pt x="578" y="0"/>
                    <a:pt x="0" y="580"/>
                    <a:pt x="0" y="1300"/>
                  </a:cubicBezTo>
                  <a:cubicBezTo>
                    <a:pt x="0" y="2005"/>
                    <a:pt x="586" y="2600"/>
                    <a:pt x="1291" y="2600"/>
                  </a:cubicBezTo>
                  <a:cubicBezTo>
                    <a:pt x="1297" y="2600"/>
                    <a:pt x="1302" y="2600"/>
                    <a:pt x="1307" y="2600"/>
                  </a:cubicBezTo>
                  <a:cubicBezTo>
                    <a:pt x="2022" y="2600"/>
                    <a:pt x="2591" y="2034"/>
                    <a:pt x="2599" y="1326"/>
                  </a:cubicBezTo>
                  <a:cubicBezTo>
                    <a:pt x="2608" y="587"/>
                    <a:pt x="2064" y="18"/>
                    <a:pt x="1342" y="1"/>
                  </a:cubicBezTo>
                  <a:cubicBezTo>
                    <a:pt x="1332" y="0"/>
                    <a:pt x="1321" y="0"/>
                    <a:pt x="13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23"/>
            <p:cNvSpPr/>
            <p:nvPr/>
          </p:nvSpPr>
          <p:spPr>
            <a:xfrm>
              <a:off x="2326150" y="4040500"/>
              <a:ext cx="65850" cy="65025"/>
            </a:xfrm>
            <a:custGeom>
              <a:rect b="b" l="l" r="r" t="t"/>
              <a:pathLst>
                <a:path extrusionOk="0" h="2601" w="2634">
                  <a:moveTo>
                    <a:pt x="1315" y="0"/>
                  </a:moveTo>
                  <a:cubicBezTo>
                    <a:pt x="1304" y="0"/>
                    <a:pt x="1294" y="0"/>
                    <a:pt x="1283" y="1"/>
                  </a:cubicBezTo>
                  <a:cubicBezTo>
                    <a:pt x="561" y="18"/>
                    <a:pt x="0" y="612"/>
                    <a:pt x="17" y="1326"/>
                  </a:cubicBezTo>
                  <a:cubicBezTo>
                    <a:pt x="34" y="2029"/>
                    <a:pt x="612" y="2600"/>
                    <a:pt x="1312" y="2600"/>
                  </a:cubicBezTo>
                  <a:cubicBezTo>
                    <a:pt x="1322" y="2600"/>
                    <a:pt x="1332" y="2600"/>
                    <a:pt x="1343" y="2600"/>
                  </a:cubicBezTo>
                  <a:cubicBezTo>
                    <a:pt x="2048" y="2591"/>
                    <a:pt x="2634" y="1997"/>
                    <a:pt x="2625" y="1292"/>
                  </a:cubicBezTo>
                  <a:cubicBezTo>
                    <a:pt x="2625" y="572"/>
                    <a:pt x="2039" y="0"/>
                    <a:pt x="13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23"/>
            <p:cNvSpPr/>
            <p:nvPr/>
          </p:nvSpPr>
          <p:spPr>
            <a:xfrm>
              <a:off x="1652300" y="3868700"/>
              <a:ext cx="65425" cy="65025"/>
            </a:xfrm>
            <a:custGeom>
              <a:rect b="b" l="l" r="r" t="t"/>
              <a:pathLst>
                <a:path extrusionOk="0" h="2601" w="2617">
                  <a:moveTo>
                    <a:pt x="1308" y="0"/>
                  </a:moveTo>
                  <a:cubicBezTo>
                    <a:pt x="569" y="0"/>
                    <a:pt x="0" y="586"/>
                    <a:pt x="17" y="1342"/>
                  </a:cubicBezTo>
                  <a:cubicBezTo>
                    <a:pt x="34" y="2045"/>
                    <a:pt x="595" y="2600"/>
                    <a:pt x="1302" y="2600"/>
                  </a:cubicBezTo>
                  <a:cubicBezTo>
                    <a:pt x="1313" y="2600"/>
                    <a:pt x="1323" y="2600"/>
                    <a:pt x="1334" y="2600"/>
                  </a:cubicBezTo>
                  <a:cubicBezTo>
                    <a:pt x="2048" y="2591"/>
                    <a:pt x="2617" y="2013"/>
                    <a:pt x="2608" y="1291"/>
                  </a:cubicBezTo>
                  <a:cubicBezTo>
                    <a:pt x="2600" y="569"/>
                    <a:pt x="2031" y="9"/>
                    <a:pt x="13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23"/>
            <p:cNvSpPr/>
            <p:nvPr/>
          </p:nvSpPr>
          <p:spPr>
            <a:xfrm>
              <a:off x="2492650" y="3868700"/>
              <a:ext cx="65850" cy="65000"/>
            </a:xfrm>
            <a:custGeom>
              <a:rect b="b" l="l" r="r" t="t"/>
              <a:pathLst>
                <a:path extrusionOk="0" h="2600" w="2634">
                  <a:moveTo>
                    <a:pt x="1343" y="0"/>
                  </a:moveTo>
                  <a:cubicBezTo>
                    <a:pt x="621" y="0"/>
                    <a:pt x="43" y="561"/>
                    <a:pt x="26" y="1274"/>
                  </a:cubicBezTo>
                  <a:cubicBezTo>
                    <a:pt x="1" y="2000"/>
                    <a:pt x="595" y="2600"/>
                    <a:pt x="1327" y="2600"/>
                  </a:cubicBezTo>
                  <a:cubicBezTo>
                    <a:pt x="1332" y="2600"/>
                    <a:pt x="1337" y="2600"/>
                    <a:pt x="1343" y="2600"/>
                  </a:cubicBezTo>
                  <a:cubicBezTo>
                    <a:pt x="2056" y="2600"/>
                    <a:pt x="2634" y="2022"/>
                    <a:pt x="2634" y="1300"/>
                  </a:cubicBezTo>
                  <a:cubicBezTo>
                    <a:pt x="2634" y="586"/>
                    <a:pt x="2056" y="9"/>
                    <a:pt x="13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23"/>
            <p:cNvSpPr/>
            <p:nvPr/>
          </p:nvSpPr>
          <p:spPr>
            <a:xfrm>
              <a:off x="2664025" y="3868700"/>
              <a:ext cx="65025" cy="65000"/>
            </a:xfrm>
            <a:custGeom>
              <a:rect b="b" l="l" r="r" t="t"/>
              <a:pathLst>
                <a:path extrusionOk="0" h="2600" w="2601">
                  <a:moveTo>
                    <a:pt x="1309" y="0"/>
                  </a:moveTo>
                  <a:cubicBezTo>
                    <a:pt x="587" y="0"/>
                    <a:pt x="18" y="561"/>
                    <a:pt x="9" y="1283"/>
                  </a:cubicBezTo>
                  <a:cubicBezTo>
                    <a:pt x="1" y="2005"/>
                    <a:pt x="553" y="2591"/>
                    <a:pt x="1266" y="2600"/>
                  </a:cubicBezTo>
                  <a:cubicBezTo>
                    <a:pt x="1277" y="2600"/>
                    <a:pt x="1288" y="2600"/>
                    <a:pt x="1299" y="2600"/>
                  </a:cubicBezTo>
                  <a:cubicBezTo>
                    <a:pt x="2031" y="2600"/>
                    <a:pt x="2600" y="2028"/>
                    <a:pt x="2600" y="1300"/>
                  </a:cubicBezTo>
                  <a:cubicBezTo>
                    <a:pt x="2600" y="578"/>
                    <a:pt x="2031" y="9"/>
                    <a:pt x="13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23"/>
            <p:cNvSpPr/>
            <p:nvPr/>
          </p:nvSpPr>
          <p:spPr>
            <a:xfrm>
              <a:off x="2493075" y="4040500"/>
              <a:ext cx="65850" cy="65025"/>
            </a:xfrm>
            <a:custGeom>
              <a:rect b="b" l="l" r="r" t="t"/>
              <a:pathLst>
                <a:path extrusionOk="0" h="2601" w="2634">
                  <a:moveTo>
                    <a:pt x="1327" y="0"/>
                  </a:moveTo>
                  <a:cubicBezTo>
                    <a:pt x="595" y="0"/>
                    <a:pt x="9" y="572"/>
                    <a:pt x="9" y="1292"/>
                  </a:cubicBezTo>
                  <a:cubicBezTo>
                    <a:pt x="0" y="1997"/>
                    <a:pt x="587" y="2591"/>
                    <a:pt x="1292" y="2600"/>
                  </a:cubicBezTo>
                  <a:cubicBezTo>
                    <a:pt x="1302" y="2600"/>
                    <a:pt x="1312" y="2600"/>
                    <a:pt x="1322" y="2600"/>
                  </a:cubicBezTo>
                  <a:cubicBezTo>
                    <a:pt x="2022" y="2600"/>
                    <a:pt x="2600" y="2029"/>
                    <a:pt x="2617" y="1326"/>
                  </a:cubicBezTo>
                  <a:cubicBezTo>
                    <a:pt x="2634" y="612"/>
                    <a:pt x="2073" y="18"/>
                    <a:pt x="1360" y="1"/>
                  </a:cubicBezTo>
                  <a:cubicBezTo>
                    <a:pt x="1349" y="0"/>
                    <a:pt x="1338" y="0"/>
                    <a:pt x="13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23"/>
            <p:cNvSpPr/>
            <p:nvPr/>
          </p:nvSpPr>
          <p:spPr>
            <a:xfrm>
              <a:off x="1989550" y="3868900"/>
              <a:ext cx="65425" cy="64800"/>
            </a:xfrm>
            <a:custGeom>
              <a:rect b="b" l="l" r="r" t="t"/>
              <a:pathLst>
                <a:path extrusionOk="0" h="2592" w="2617">
                  <a:moveTo>
                    <a:pt x="1311" y="0"/>
                  </a:moveTo>
                  <a:cubicBezTo>
                    <a:pt x="586" y="0"/>
                    <a:pt x="0" y="580"/>
                    <a:pt x="9" y="1300"/>
                  </a:cubicBezTo>
                  <a:cubicBezTo>
                    <a:pt x="17" y="2014"/>
                    <a:pt x="595" y="2592"/>
                    <a:pt x="1308" y="2592"/>
                  </a:cubicBezTo>
                  <a:cubicBezTo>
                    <a:pt x="1314" y="2592"/>
                    <a:pt x="1319" y="2592"/>
                    <a:pt x="1324" y="2592"/>
                  </a:cubicBezTo>
                  <a:cubicBezTo>
                    <a:pt x="2039" y="2592"/>
                    <a:pt x="2600" y="2026"/>
                    <a:pt x="2608" y="1309"/>
                  </a:cubicBezTo>
                  <a:cubicBezTo>
                    <a:pt x="2617" y="587"/>
                    <a:pt x="2064" y="9"/>
                    <a:pt x="1342" y="1"/>
                  </a:cubicBezTo>
                  <a:cubicBezTo>
                    <a:pt x="1332" y="0"/>
                    <a:pt x="1321" y="0"/>
                    <a:pt x="13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23"/>
            <p:cNvSpPr/>
            <p:nvPr/>
          </p:nvSpPr>
          <p:spPr>
            <a:xfrm>
              <a:off x="1989325" y="4040500"/>
              <a:ext cx="65650" cy="65025"/>
            </a:xfrm>
            <a:custGeom>
              <a:rect b="b" l="l" r="r" t="t"/>
              <a:pathLst>
                <a:path extrusionOk="0" h="2601" w="2626">
                  <a:moveTo>
                    <a:pt x="1327" y="0"/>
                  </a:moveTo>
                  <a:cubicBezTo>
                    <a:pt x="595" y="0"/>
                    <a:pt x="1" y="592"/>
                    <a:pt x="18" y="1317"/>
                  </a:cubicBezTo>
                  <a:cubicBezTo>
                    <a:pt x="26" y="2017"/>
                    <a:pt x="612" y="2600"/>
                    <a:pt x="1319" y="2600"/>
                  </a:cubicBezTo>
                  <a:cubicBezTo>
                    <a:pt x="1324" y="2600"/>
                    <a:pt x="1329" y="2600"/>
                    <a:pt x="1334" y="2600"/>
                  </a:cubicBezTo>
                  <a:cubicBezTo>
                    <a:pt x="2048" y="2600"/>
                    <a:pt x="2617" y="2022"/>
                    <a:pt x="2617" y="1300"/>
                  </a:cubicBezTo>
                  <a:cubicBezTo>
                    <a:pt x="2626" y="578"/>
                    <a:pt x="2065" y="9"/>
                    <a:pt x="1343" y="1"/>
                  </a:cubicBezTo>
                  <a:cubicBezTo>
                    <a:pt x="1338" y="0"/>
                    <a:pt x="1332" y="0"/>
                    <a:pt x="13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23"/>
            <p:cNvSpPr/>
            <p:nvPr/>
          </p:nvSpPr>
          <p:spPr>
            <a:xfrm>
              <a:off x="2326350" y="3868900"/>
              <a:ext cx="65875" cy="64800"/>
            </a:xfrm>
            <a:custGeom>
              <a:rect b="b" l="l" r="r" t="t"/>
              <a:pathLst>
                <a:path extrusionOk="0" h="2592" w="2635">
                  <a:moveTo>
                    <a:pt x="1323" y="0"/>
                  </a:moveTo>
                  <a:cubicBezTo>
                    <a:pt x="1313" y="0"/>
                    <a:pt x="1302" y="0"/>
                    <a:pt x="1292" y="1"/>
                  </a:cubicBezTo>
                  <a:cubicBezTo>
                    <a:pt x="579" y="9"/>
                    <a:pt x="1" y="595"/>
                    <a:pt x="9" y="1309"/>
                  </a:cubicBezTo>
                  <a:cubicBezTo>
                    <a:pt x="18" y="2017"/>
                    <a:pt x="596" y="2592"/>
                    <a:pt x="1302" y="2592"/>
                  </a:cubicBezTo>
                  <a:cubicBezTo>
                    <a:pt x="1307" y="2592"/>
                    <a:pt x="1312" y="2592"/>
                    <a:pt x="1318" y="2592"/>
                  </a:cubicBezTo>
                  <a:cubicBezTo>
                    <a:pt x="2031" y="2592"/>
                    <a:pt x="2609" y="2014"/>
                    <a:pt x="2617" y="1309"/>
                  </a:cubicBezTo>
                  <a:cubicBezTo>
                    <a:pt x="2634" y="589"/>
                    <a:pt x="2048" y="0"/>
                    <a:pt x="13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12" name="Google Shape;612;p23"/>
          <p:cNvSpPr/>
          <p:nvPr/>
        </p:nvSpPr>
        <p:spPr>
          <a:xfrm>
            <a:off x="8247875" y="4416600"/>
            <a:ext cx="484800" cy="484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3" name="Google Shape;613;p2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614" name="Google Shape;614;p23"/>
          <p:cNvSpPr txBox="1"/>
          <p:nvPr>
            <p:ph idx="1" type="subTitle"/>
          </p:nvPr>
        </p:nvSpPr>
        <p:spPr>
          <a:xfrm>
            <a:off x="720000" y="2128575"/>
            <a:ext cx="24576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15" name="Google Shape;615;p23"/>
          <p:cNvSpPr txBox="1"/>
          <p:nvPr>
            <p:ph idx="2" type="subTitle"/>
          </p:nvPr>
        </p:nvSpPr>
        <p:spPr>
          <a:xfrm>
            <a:off x="4355469" y="2128575"/>
            <a:ext cx="24576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16" name="Google Shape;616;p23"/>
          <p:cNvSpPr txBox="1"/>
          <p:nvPr>
            <p:ph idx="3" type="subTitle"/>
          </p:nvPr>
        </p:nvSpPr>
        <p:spPr>
          <a:xfrm>
            <a:off x="720000" y="3938600"/>
            <a:ext cx="24576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23"/>
          <p:cNvSpPr txBox="1"/>
          <p:nvPr>
            <p:ph idx="4" type="subTitle"/>
          </p:nvPr>
        </p:nvSpPr>
        <p:spPr>
          <a:xfrm>
            <a:off x="4355469" y="3938600"/>
            <a:ext cx="24576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23"/>
          <p:cNvSpPr txBox="1"/>
          <p:nvPr>
            <p:ph idx="5" type="subTitle"/>
          </p:nvPr>
        </p:nvSpPr>
        <p:spPr>
          <a:xfrm>
            <a:off x="720000" y="1844975"/>
            <a:ext cx="24576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619" name="Google Shape;619;p23"/>
          <p:cNvSpPr txBox="1"/>
          <p:nvPr>
            <p:ph idx="6" type="subTitle"/>
          </p:nvPr>
        </p:nvSpPr>
        <p:spPr>
          <a:xfrm>
            <a:off x="720000" y="3655075"/>
            <a:ext cx="24576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620" name="Google Shape;620;p23"/>
          <p:cNvSpPr txBox="1"/>
          <p:nvPr>
            <p:ph idx="7" type="subTitle"/>
          </p:nvPr>
        </p:nvSpPr>
        <p:spPr>
          <a:xfrm>
            <a:off x="4355469" y="1844975"/>
            <a:ext cx="24576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621" name="Google Shape;621;p23"/>
          <p:cNvSpPr txBox="1"/>
          <p:nvPr>
            <p:ph idx="8" type="subTitle"/>
          </p:nvPr>
        </p:nvSpPr>
        <p:spPr>
          <a:xfrm>
            <a:off x="4355469" y="3655075"/>
            <a:ext cx="24576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ive columns">
  <p:cSld name="TITLE_AND_TWO_COLUMNS_2_1_1">
    <p:bg>
      <p:bgPr>
        <a:solidFill>
          <a:schemeClr val="accent4"/>
        </a:solidFill>
      </p:bgPr>
    </p:bg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3" name="Google Shape;623;p24"/>
          <p:cNvGrpSpPr/>
          <p:nvPr/>
        </p:nvGrpSpPr>
        <p:grpSpPr>
          <a:xfrm flipH="1" rot="10800000">
            <a:off x="5886395" y="3219328"/>
            <a:ext cx="3257447" cy="1924004"/>
            <a:chOff x="2353750" y="745575"/>
            <a:chExt cx="5027700" cy="2969600"/>
          </a:xfrm>
        </p:grpSpPr>
        <p:sp>
          <p:nvSpPr>
            <p:cNvPr id="624" name="Google Shape;624;p24"/>
            <p:cNvSpPr/>
            <p:nvPr/>
          </p:nvSpPr>
          <p:spPr>
            <a:xfrm>
              <a:off x="4804950" y="745575"/>
              <a:ext cx="2576500" cy="2969600"/>
            </a:xfrm>
            <a:custGeom>
              <a:rect b="b" l="l" r="r" t="t"/>
              <a:pathLst>
                <a:path extrusionOk="0" h="118784" w="103060">
                  <a:moveTo>
                    <a:pt x="97675" y="48149"/>
                  </a:moveTo>
                  <a:cubicBezTo>
                    <a:pt x="97686" y="48149"/>
                    <a:pt x="97697" y="48149"/>
                    <a:pt x="97708" y="48149"/>
                  </a:cubicBezTo>
                  <a:cubicBezTo>
                    <a:pt x="99654" y="48166"/>
                    <a:pt x="101149" y="49686"/>
                    <a:pt x="101132" y="51640"/>
                  </a:cubicBezTo>
                  <a:cubicBezTo>
                    <a:pt x="101123" y="53580"/>
                    <a:pt x="99611" y="55064"/>
                    <a:pt x="97665" y="55064"/>
                  </a:cubicBezTo>
                  <a:cubicBezTo>
                    <a:pt x="97660" y="55064"/>
                    <a:pt x="97654" y="55064"/>
                    <a:pt x="97649" y="55064"/>
                  </a:cubicBezTo>
                  <a:cubicBezTo>
                    <a:pt x="95703" y="55055"/>
                    <a:pt x="94200" y="53535"/>
                    <a:pt x="94217" y="51581"/>
                  </a:cubicBezTo>
                  <a:cubicBezTo>
                    <a:pt x="94225" y="49646"/>
                    <a:pt x="95737" y="48149"/>
                    <a:pt x="97675" y="48149"/>
                  </a:cubicBezTo>
                  <a:close/>
                  <a:moveTo>
                    <a:pt x="25723" y="0"/>
                  </a:moveTo>
                  <a:cubicBezTo>
                    <a:pt x="25468" y="297"/>
                    <a:pt x="25239" y="620"/>
                    <a:pt x="24967" y="900"/>
                  </a:cubicBezTo>
                  <a:cubicBezTo>
                    <a:pt x="19309" y="6567"/>
                    <a:pt x="13584" y="12165"/>
                    <a:pt x="8003" y="17899"/>
                  </a:cubicBezTo>
                  <a:cubicBezTo>
                    <a:pt x="2303" y="23743"/>
                    <a:pt x="0" y="30802"/>
                    <a:pt x="1207" y="38881"/>
                  </a:cubicBezTo>
                  <a:cubicBezTo>
                    <a:pt x="3037" y="51136"/>
                    <a:pt x="13630" y="59695"/>
                    <a:pt x="25408" y="59695"/>
                  </a:cubicBezTo>
                  <a:cubicBezTo>
                    <a:pt x="27517" y="59695"/>
                    <a:pt x="29664" y="59420"/>
                    <a:pt x="31805" y="58844"/>
                  </a:cubicBezTo>
                  <a:cubicBezTo>
                    <a:pt x="36104" y="57680"/>
                    <a:pt x="39799" y="55497"/>
                    <a:pt x="42942" y="52345"/>
                  </a:cubicBezTo>
                  <a:cubicBezTo>
                    <a:pt x="53883" y="41404"/>
                    <a:pt x="64833" y="30463"/>
                    <a:pt x="75783" y="19521"/>
                  </a:cubicBezTo>
                  <a:cubicBezTo>
                    <a:pt x="76114" y="19190"/>
                    <a:pt x="76429" y="18842"/>
                    <a:pt x="76802" y="18561"/>
                  </a:cubicBezTo>
                  <a:cubicBezTo>
                    <a:pt x="77511" y="18035"/>
                    <a:pt x="78260" y="17761"/>
                    <a:pt x="79042" y="17761"/>
                  </a:cubicBezTo>
                  <a:cubicBezTo>
                    <a:pt x="79535" y="17761"/>
                    <a:pt x="80041" y="17871"/>
                    <a:pt x="80557" y="18094"/>
                  </a:cubicBezTo>
                  <a:cubicBezTo>
                    <a:pt x="81882" y="18672"/>
                    <a:pt x="82647" y="19700"/>
                    <a:pt x="82808" y="21144"/>
                  </a:cubicBezTo>
                  <a:cubicBezTo>
                    <a:pt x="82953" y="22460"/>
                    <a:pt x="82452" y="23522"/>
                    <a:pt x="81517" y="24440"/>
                  </a:cubicBezTo>
                  <a:cubicBezTo>
                    <a:pt x="76599" y="29341"/>
                    <a:pt x="71697" y="34251"/>
                    <a:pt x="66787" y="39161"/>
                  </a:cubicBezTo>
                  <a:cubicBezTo>
                    <a:pt x="55234" y="50714"/>
                    <a:pt x="43664" y="62259"/>
                    <a:pt x="32119" y="73829"/>
                  </a:cubicBezTo>
                  <a:cubicBezTo>
                    <a:pt x="28373" y="77592"/>
                    <a:pt x="27099" y="82128"/>
                    <a:pt x="28356" y="87276"/>
                  </a:cubicBezTo>
                  <a:cubicBezTo>
                    <a:pt x="29859" y="93426"/>
                    <a:pt x="35523" y="97645"/>
                    <a:pt x="41710" y="97645"/>
                  </a:cubicBezTo>
                  <a:cubicBezTo>
                    <a:pt x="42377" y="97645"/>
                    <a:pt x="43049" y="97596"/>
                    <a:pt x="43723" y="97495"/>
                  </a:cubicBezTo>
                  <a:cubicBezTo>
                    <a:pt x="46858" y="97028"/>
                    <a:pt x="49508" y="95652"/>
                    <a:pt x="51743" y="93418"/>
                  </a:cubicBezTo>
                  <a:cubicBezTo>
                    <a:pt x="62964" y="82188"/>
                    <a:pt x="74195" y="70957"/>
                    <a:pt x="85425" y="59736"/>
                  </a:cubicBezTo>
                  <a:cubicBezTo>
                    <a:pt x="85680" y="59481"/>
                    <a:pt x="85934" y="59209"/>
                    <a:pt x="86206" y="58971"/>
                  </a:cubicBezTo>
                  <a:cubicBezTo>
                    <a:pt x="86992" y="58276"/>
                    <a:pt x="87961" y="57932"/>
                    <a:pt x="88923" y="57932"/>
                  </a:cubicBezTo>
                  <a:cubicBezTo>
                    <a:pt x="89937" y="57932"/>
                    <a:pt x="90943" y="58315"/>
                    <a:pt x="91719" y="59073"/>
                  </a:cubicBezTo>
                  <a:cubicBezTo>
                    <a:pt x="93240" y="60560"/>
                    <a:pt x="93350" y="62938"/>
                    <a:pt x="91957" y="64578"/>
                  </a:cubicBezTo>
                  <a:cubicBezTo>
                    <a:pt x="91677" y="64909"/>
                    <a:pt x="91354" y="65198"/>
                    <a:pt x="91057" y="65512"/>
                  </a:cubicBezTo>
                  <a:cubicBezTo>
                    <a:pt x="84541" y="72308"/>
                    <a:pt x="81746" y="80404"/>
                    <a:pt x="82808" y="89740"/>
                  </a:cubicBezTo>
                  <a:cubicBezTo>
                    <a:pt x="83564" y="96357"/>
                    <a:pt x="86410" y="102049"/>
                    <a:pt x="91108" y="106789"/>
                  </a:cubicBezTo>
                  <a:cubicBezTo>
                    <a:pt x="94735" y="110442"/>
                    <a:pt x="98388" y="114069"/>
                    <a:pt x="102024" y="117713"/>
                  </a:cubicBezTo>
                  <a:cubicBezTo>
                    <a:pt x="102372" y="118061"/>
                    <a:pt x="102712" y="118427"/>
                    <a:pt x="103060" y="118783"/>
                  </a:cubicBezTo>
                  <a:lnTo>
                    <a:pt x="103060" y="20328"/>
                  </a:lnTo>
                  <a:cubicBezTo>
                    <a:pt x="102763" y="20642"/>
                    <a:pt x="102482" y="20965"/>
                    <a:pt x="102177" y="21271"/>
                  </a:cubicBezTo>
                  <a:cubicBezTo>
                    <a:pt x="90700" y="32748"/>
                    <a:pt x="79215" y="44224"/>
                    <a:pt x="67738" y="55701"/>
                  </a:cubicBezTo>
                  <a:cubicBezTo>
                    <a:pt x="67475" y="55964"/>
                    <a:pt x="67237" y="56253"/>
                    <a:pt x="66923" y="56431"/>
                  </a:cubicBezTo>
                  <a:cubicBezTo>
                    <a:pt x="66849" y="56473"/>
                    <a:pt x="66748" y="56492"/>
                    <a:pt x="66641" y="56492"/>
                  </a:cubicBezTo>
                  <a:cubicBezTo>
                    <a:pt x="66489" y="56492"/>
                    <a:pt x="66324" y="56454"/>
                    <a:pt x="66209" y="56389"/>
                  </a:cubicBezTo>
                  <a:cubicBezTo>
                    <a:pt x="65912" y="56227"/>
                    <a:pt x="65870" y="55888"/>
                    <a:pt x="66065" y="55607"/>
                  </a:cubicBezTo>
                  <a:cubicBezTo>
                    <a:pt x="66269" y="55318"/>
                    <a:pt x="66541" y="55064"/>
                    <a:pt x="66795" y="54800"/>
                  </a:cubicBezTo>
                  <a:cubicBezTo>
                    <a:pt x="75715" y="45881"/>
                    <a:pt x="84643" y="36961"/>
                    <a:pt x="93563" y="28041"/>
                  </a:cubicBezTo>
                  <a:cubicBezTo>
                    <a:pt x="96731" y="24873"/>
                    <a:pt x="99891" y="21704"/>
                    <a:pt x="103060" y="18536"/>
                  </a:cubicBezTo>
                  <a:lnTo>
                    <a:pt x="103060" y="5377"/>
                  </a:lnTo>
                  <a:cubicBezTo>
                    <a:pt x="101208" y="7331"/>
                    <a:pt x="99416" y="9344"/>
                    <a:pt x="97479" y="11205"/>
                  </a:cubicBezTo>
                  <a:cubicBezTo>
                    <a:pt x="96011" y="12617"/>
                    <a:pt x="94126" y="13316"/>
                    <a:pt x="92230" y="13316"/>
                  </a:cubicBezTo>
                  <a:cubicBezTo>
                    <a:pt x="90363" y="13316"/>
                    <a:pt x="88484" y="12638"/>
                    <a:pt x="86979" y="11298"/>
                  </a:cubicBezTo>
                  <a:cubicBezTo>
                    <a:pt x="86283" y="10678"/>
                    <a:pt x="85629" y="10007"/>
                    <a:pt x="84966" y="9361"/>
                  </a:cubicBezTo>
                  <a:cubicBezTo>
                    <a:pt x="83106" y="7560"/>
                    <a:pt x="80879" y="6660"/>
                    <a:pt x="78653" y="6660"/>
                  </a:cubicBezTo>
                  <a:cubicBezTo>
                    <a:pt x="76385" y="6660"/>
                    <a:pt x="74118" y="7594"/>
                    <a:pt x="72241" y="9463"/>
                  </a:cubicBezTo>
                  <a:cubicBezTo>
                    <a:pt x="68265" y="13422"/>
                    <a:pt x="64298" y="17397"/>
                    <a:pt x="60339" y="21373"/>
                  </a:cubicBezTo>
                  <a:cubicBezTo>
                    <a:pt x="59660" y="22053"/>
                    <a:pt x="58912" y="22545"/>
                    <a:pt x="57910" y="22579"/>
                  </a:cubicBezTo>
                  <a:cubicBezTo>
                    <a:pt x="57872" y="22580"/>
                    <a:pt x="57834" y="22581"/>
                    <a:pt x="57796" y="22581"/>
                  </a:cubicBezTo>
                  <a:cubicBezTo>
                    <a:pt x="56459" y="22581"/>
                    <a:pt x="55438" y="21993"/>
                    <a:pt x="54826" y="20787"/>
                  </a:cubicBezTo>
                  <a:cubicBezTo>
                    <a:pt x="54181" y="19504"/>
                    <a:pt x="54359" y="18255"/>
                    <a:pt x="55285" y="17168"/>
                  </a:cubicBezTo>
                  <a:cubicBezTo>
                    <a:pt x="55829" y="16539"/>
                    <a:pt x="56449" y="15979"/>
                    <a:pt x="57035" y="15393"/>
                  </a:cubicBezTo>
                  <a:cubicBezTo>
                    <a:pt x="57969" y="14450"/>
                    <a:pt x="58912" y="13507"/>
                    <a:pt x="59847" y="12572"/>
                  </a:cubicBezTo>
                  <a:cubicBezTo>
                    <a:pt x="60263" y="12165"/>
                    <a:pt x="60569" y="11706"/>
                    <a:pt x="60603" y="11103"/>
                  </a:cubicBezTo>
                  <a:cubicBezTo>
                    <a:pt x="60645" y="10262"/>
                    <a:pt x="60314" y="9608"/>
                    <a:pt x="59583" y="9200"/>
                  </a:cubicBezTo>
                  <a:cubicBezTo>
                    <a:pt x="59249" y="9011"/>
                    <a:pt x="58907" y="8917"/>
                    <a:pt x="58567" y="8917"/>
                  </a:cubicBezTo>
                  <a:cubicBezTo>
                    <a:pt x="58175" y="8917"/>
                    <a:pt x="57786" y="9043"/>
                    <a:pt x="57417" y="9293"/>
                  </a:cubicBezTo>
                  <a:cubicBezTo>
                    <a:pt x="57120" y="9497"/>
                    <a:pt x="56873" y="9778"/>
                    <a:pt x="56619" y="10041"/>
                  </a:cubicBezTo>
                  <a:cubicBezTo>
                    <a:pt x="52346" y="14305"/>
                    <a:pt x="48064" y="18578"/>
                    <a:pt x="43800" y="22860"/>
                  </a:cubicBezTo>
                  <a:cubicBezTo>
                    <a:pt x="42579" y="24081"/>
                    <a:pt x="41149" y="24781"/>
                    <a:pt x="39417" y="24781"/>
                  </a:cubicBezTo>
                  <a:cubicBezTo>
                    <a:pt x="39366" y="24781"/>
                    <a:pt x="39315" y="24781"/>
                    <a:pt x="39264" y="24779"/>
                  </a:cubicBezTo>
                  <a:cubicBezTo>
                    <a:pt x="36851" y="24712"/>
                    <a:pt x="35050" y="23599"/>
                    <a:pt x="33971" y="21475"/>
                  </a:cubicBezTo>
                  <a:cubicBezTo>
                    <a:pt x="32867" y="19309"/>
                    <a:pt x="33105" y="17168"/>
                    <a:pt x="34507" y="15180"/>
                  </a:cubicBezTo>
                  <a:cubicBezTo>
                    <a:pt x="34787" y="14773"/>
                    <a:pt x="35152" y="14424"/>
                    <a:pt x="35500" y="14067"/>
                  </a:cubicBezTo>
                  <a:cubicBezTo>
                    <a:pt x="39884" y="9676"/>
                    <a:pt x="44276" y="5284"/>
                    <a:pt x="48667" y="892"/>
                  </a:cubicBezTo>
                  <a:cubicBezTo>
                    <a:pt x="48939" y="612"/>
                    <a:pt x="49186" y="297"/>
                    <a:pt x="494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24"/>
            <p:cNvSpPr/>
            <p:nvPr/>
          </p:nvSpPr>
          <p:spPr>
            <a:xfrm>
              <a:off x="2353750" y="745575"/>
              <a:ext cx="2715625" cy="1487300"/>
            </a:xfrm>
            <a:custGeom>
              <a:rect b="b" l="l" r="r" t="t"/>
              <a:pathLst>
                <a:path extrusionOk="0" h="59492" w="108625">
                  <a:moveTo>
                    <a:pt x="1" y="0"/>
                  </a:moveTo>
                  <a:cubicBezTo>
                    <a:pt x="3755" y="3755"/>
                    <a:pt x="7468" y="7560"/>
                    <a:pt x="11273" y="11264"/>
                  </a:cubicBezTo>
                  <a:cubicBezTo>
                    <a:pt x="14569" y="14458"/>
                    <a:pt x="18596" y="16183"/>
                    <a:pt x="23158" y="16472"/>
                  </a:cubicBezTo>
                  <a:cubicBezTo>
                    <a:pt x="23638" y="16503"/>
                    <a:pt x="24113" y="16518"/>
                    <a:pt x="24583" y="16518"/>
                  </a:cubicBezTo>
                  <a:cubicBezTo>
                    <a:pt x="29760" y="16518"/>
                    <a:pt x="34283" y="14632"/>
                    <a:pt x="38092" y="10924"/>
                  </a:cubicBezTo>
                  <a:cubicBezTo>
                    <a:pt x="39570" y="9489"/>
                    <a:pt x="41005" y="8019"/>
                    <a:pt x="42467" y="6567"/>
                  </a:cubicBezTo>
                  <a:cubicBezTo>
                    <a:pt x="43146" y="5887"/>
                    <a:pt x="43809" y="5173"/>
                    <a:pt x="44522" y="4536"/>
                  </a:cubicBezTo>
                  <a:cubicBezTo>
                    <a:pt x="45193" y="3941"/>
                    <a:pt x="45939" y="3633"/>
                    <a:pt x="46725" y="3633"/>
                  </a:cubicBezTo>
                  <a:cubicBezTo>
                    <a:pt x="47182" y="3633"/>
                    <a:pt x="47654" y="3737"/>
                    <a:pt x="48133" y="3950"/>
                  </a:cubicBezTo>
                  <a:cubicBezTo>
                    <a:pt x="49458" y="4536"/>
                    <a:pt x="50188" y="5581"/>
                    <a:pt x="50273" y="7051"/>
                  </a:cubicBezTo>
                  <a:cubicBezTo>
                    <a:pt x="50333" y="8232"/>
                    <a:pt x="49806" y="9140"/>
                    <a:pt x="48991" y="9956"/>
                  </a:cubicBezTo>
                  <a:cubicBezTo>
                    <a:pt x="42526" y="16404"/>
                    <a:pt x="36044" y="22843"/>
                    <a:pt x="29614" y="29324"/>
                  </a:cubicBezTo>
                  <a:cubicBezTo>
                    <a:pt x="25103" y="33894"/>
                    <a:pt x="23447" y="39391"/>
                    <a:pt x="24755" y="45677"/>
                  </a:cubicBezTo>
                  <a:cubicBezTo>
                    <a:pt x="26345" y="53326"/>
                    <a:pt x="33179" y="59491"/>
                    <a:pt x="41944" y="59491"/>
                  </a:cubicBezTo>
                  <a:cubicBezTo>
                    <a:pt x="42027" y="59491"/>
                    <a:pt x="42111" y="59491"/>
                    <a:pt x="42195" y="59489"/>
                  </a:cubicBezTo>
                  <a:cubicBezTo>
                    <a:pt x="46986" y="59421"/>
                    <a:pt x="51097" y="57612"/>
                    <a:pt x="54504" y="54214"/>
                  </a:cubicBezTo>
                  <a:cubicBezTo>
                    <a:pt x="72326" y="36392"/>
                    <a:pt x="90148" y="18570"/>
                    <a:pt x="107979" y="748"/>
                  </a:cubicBezTo>
                  <a:cubicBezTo>
                    <a:pt x="108208" y="510"/>
                    <a:pt x="108412" y="246"/>
                    <a:pt x="108625" y="0"/>
                  </a:cubicBezTo>
                  <a:lnTo>
                    <a:pt x="94676" y="0"/>
                  </a:lnTo>
                  <a:cubicBezTo>
                    <a:pt x="94430" y="272"/>
                    <a:pt x="94200" y="552"/>
                    <a:pt x="93937" y="807"/>
                  </a:cubicBezTo>
                  <a:cubicBezTo>
                    <a:pt x="86410" y="8342"/>
                    <a:pt x="78876" y="15877"/>
                    <a:pt x="71341" y="23403"/>
                  </a:cubicBezTo>
                  <a:cubicBezTo>
                    <a:pt x="71111" y="23641"/>
                    <a:pt x="70882" y="23921"/>
                    <a:pt x="70602" y="24057"/>
                  </a:cubicBezTo>
                  <a:cubicBezTo>
                    <a:pt x="70522" y="24095"/>
                    <a:pt x="70409" y="24114"/>
                    <a:pt x="70294" y="24114"/>
                  </a:cubicBezTo>
                  <a:cubicBezTo>
                    <a:pt x="70125" y="24114"/>
                    <a:pt x="69954" y="24074"/>
                    <a:pt x="69888" y="23998"/>
                  </a:cubicBezTo>
                  <a:cubicBezTo>
                    <a:pt x="69744" y="23811"/>
                    <a:pt x="69693" y="23429"/>
                    <a:pt x="69786" y="23208"/>
                  </a:cubicBezTo>
                  <a:cubicBezTo>
                    <a:pt x="69905" y="22919"/>
                    <a:pt x="70202" y="22707"/>
                    <a:pt x="70440" y="22469"/>
                  </a:cubicBezTo>
                  <a:cubicBezTo>
                    <a:pt x="77644" y="15265"/>
                    <a:pt x="84847" y="8062"/>
                    <a:pt x="92051" y="858"/>
                  </a:cubicBezTo>
                  <a:cubicBezTo>
                    <a:pt x="92331" y="578"/>
                    <a:pt x="92603" y="289"/>
                    <a:pt x="92875" y="0"/>
                  </a:cubicBezTo>
                  <a:lnTo>
                    <a:pt x="73150" y="0"/>
                  </a:lnTo>
                  <a:cubicBezTo>
                    <a:pt x="72938" y="255"/>
                    <a:pt x="72759" y="527"/>
                    <a:pt x="72530" y="756"/>
                  </a:cubicBezTo>
                  <a:cubicBezTo>
                    <a:pt x="62319" y="10967"/>
                    <a:pt x="52117" y="21178"/>
                    <a:pt x="41906" y="31380"/>
                  </a:cubicBezTo>
                  <a:cubicBezTo>
                    <a:pt x="41694" y="31592"/>
                    <a:pt x="41490" y="31813"/>
                    <a:pt x="41252" y="31983"/>
                  </a:cubicBezTo>
                  <a:cubicBezTo>
                    <a:pt x="41129" y="32071"/>
                    <a:pt x="41001" y="32116"/>
                    <a:pt x="40875" y="32116"/>
                  </a:cubicBezTo>
                  <a:cubicBezTo>
                    <a:pt x="40722" y="32116"/>
                    <a:pt x="40571" y="32050"/>
                    <a:pt x="40436" y="31915"/>
                  </a:cubicBezTo>
                  <a:cubicBezTo>
                    <a:pt x="40190" y="31660"/>
                    <a:pt x="40181" y="31371"/>
                    <a:pt x="40385" y="31108"/>
                  </a:cubicBezTo>
                  <a:cubicBezTo>
                    <a:pt x="40589" y="30845"/>
                    <a:pt x="40836" y="30615"/>
                    <a:pt x="41065" y="30378"/>
                  </a:cubicBezTo>
                  <a:cubicBezTo>
                    <a:pt x="50876" y="20575"/>
                    <a:pt x="60688" y="10763"/>
                    <a:pt x="70491" y="951"/>
                  </a:cubicBezTo>
                  <a:cubicBezTo>
                    <a:pt x="70797" y="654"/>
                    <a:pt x="71069" y="323"/>
                    <a:pt x="713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24"/>
            <p:cNvSpPr/>
            <p:nvPr/>
          </p:nvSpPr>
          <p:spPr>
            <a:xfrm>
              <a:off x="4505925" y="1853500"/>
              <a:ext cx="224925" cy="225575"/>
            </a:xfrm>
            <a:custGeom>
              <a:rect b="b" l="l" r="r" t="t"/>
              <a:pathLst>
                <a:path extrusionOk="0" h="9023" w="8997">
                  <a:moveTo>
                    <a:pt x="4498" y="1"/>
                  </a:moveTo>
                  <a:cubicBezTo>
                    <a:pt x="2048" y="1"/>
                    <a:pt x="26" y="2024"/>
                    <a:pt x="18" y="4486"/>
                  </a:cubicBezTo>
                  <a:cubicBezTo>
                    <a:pt x="1" y="6975"/>
                    <a:pt x="2005" y="9005"/>
                    <a:pt x="4477" y="9022"/>
                  </a:cubicBezTo>
                  <a:cubicBezTo>
                    <a:pt x="4493" y="9022"/>
                    <a:pt x="4508" y="9022"/>
                    <a:pt x="4523" y="9022"/>
                  </a:cubicBezTo>
                  <a:cubicBezTo>
                    <a:pt x="6958" y="9022"/>
                    <a:pt x="8971" y="7002"/>
                    <a:pt x="8988" y="4537"/>
                  </a:cubicBezTo>
                  <a:cubicBezTo>
                    <a:pt x="8997" y="2056"/>
                    <a:pt x="7000" y="26"/>
                    <a:pt x="4528" y="1"/>
                  </a:cubicBezTo>
                  <a:cubicBezTo>
                    <a:pt x="4518" y="1"/>
                    <a:pt x="4508" y="1"/>
                    <a:pt x="44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27" name="Google Shape;627;p24"/>
          <p:cNvGrpSpPr/>
          <p:nvPr/>
        </p:nvGrpSpPr>
        <p:grpSpPr>
          <a:xfrm>
            <a:off x="2" y="-2"/>
            <a:ext cx="1330222" cy="2429315"/>
            <a:chOff x="-1" y="-33740"/>
            <a:chExt cx="731454" cy="1335816"/>
          </a:xfrm>
        </p:grpSpPr>
        <p:sp>
          <p:nvSpPr>
            <p:cNvPr id="628" name="Google Shape;628;p24"/>
            <p:cNvSpPr/>
            <p:nvPr/>
          </p:nvSpPr>
          <p:spPr>
            <a:xfrm rot="-5400000">
              <a:off x="-302182" y="268441"/>
              <a:ext cx="1335816" cy="731454"/>
            </a:xfrm>
            <a:custGeom>
              <a:rect b="b" l="l" r="r" t="t"/>
              <a:pathLst>
                <a:path extrusionOk="0" h="59492" w="108625">
                  <a:moveTo>
                    <a:pt x="1" y="0"/>
                  </a:moveTo>
                  <a:cubicBezTo>
                    <a:pt x="3755" y="3755"/>
                    <a:pt x="7468" y="7560"/>
                    <a:pt x="11273" y="11264"/>
                  </a:cubicBezTo>
                  <a:cubicBezTo>
                    <a:pt x="14569" y="14458"/>
                    <a:pt x="18596" y="16183"/>
                    <a:pt x="23158" y="16472"/>
                  </a:cubicBezTo>
                  <a:cubicBezTo>
                    <a:pt x="23638" y="16503"/>
                    <a:pt x="24113" y="16518"/>
                    <a:pt x="24583" y="16518"/>
                  </a:cubicBezTo>
                  <a:cubicBezTo>
                    <a:pt x="29760" y="16518"/>
                    <a:pt x="34283" y="14632"/>
                    <a:pt x="38092" y="10924"/>
                  </a:cubicBezTo>
                  <a:cubicBezTo>
                    <a:pt x="39570" y="9489"/>
                    <a:pt x="41005" y="8019"/>
                    <a:pt x="42467" y="6567"/>
                  </a:cubicBezTo>
                  <a:cubicBezTo>
                    <a:pt x="43146" y="5887"/>
                    <a:pt x="43809" y="5173"/>
                    <a:pt x="44522" y="4536"/>
                  </a:cubicBezTo>
                  <a:cubicBezTo>
                    <a:pt x="45193" y="3941"/>
                    <a:pt x="45939" y="3633"/>
                    <a:pt x="46725" y="3633"/>
                  </a:cubicBezTo>
                  <a:cubicBezTo>
                    <a:pt x="47182" y="3633"/>
                    <a:pt x="47654" y="3737"/>
                    <a:pt x="48133" y="3950"/>
                  </a:cubicBezTo>
                  <a:cubicBezTo>
                    <a:pt x="49458" y="4536"/>
                    <a:pt x="50188" y="5581"/>
                    <a:pt x="50273" y="7051"/>
                  </a:cubicBezTo>
                  <a:cubicBezTo>
                    <a:pt x="50333" y="8232"/>
                    <a:pt x="49806" y="9140"/>
                    <a:pt x="48991" y="9956"/>
                  </a:cubicBezTo>
                  <a:cubicBezTo>
                    <a:pt x="42526" y="16404"/>
                    <a:pt x="36044" y="22843"/>
                    <a:pt x="29614" y="29324"/>
                  </a:cubicBezTo>
                  <a:cubicBezTo>
                    <a:pt x="25103" y="33894"/>
                    <a:pt x="23447" y="39391"/>
                    <a:pt x="24755" y="45677"/>
                  </a:cubicBezTo>
                  <a:cubicBezTo>
                    <a:pt x="26345" y="53326"/>
                    <a:pt x="33179" y="59491"/>
                    <a:pt x="41944" y="59491"/>
                  </a:cubicBezTo>
                  <a:cubicBezTo>
                    <a:pt x="42027" y="59491"/>
                    <a:pt x="42111" y="59491"/>
                    <a:pt x="42195" y="59489"/>
                  </a:cubicBezTo>
                  <a:cubicBezTo>
                    <a:pt x="46986" y="59421"/>
                    <a:pt x="51097" y="57612"/>
                    <a:pt x="54504" y="54214"/>
                  </a:cubicBezTo>
                  <a:cubicBezTo>
                    <a:pt x="72326" y="36392"/>
                    <a:pt x="90148" y="18570"/>
                    <a:pt x="107979" y="748"/>
                  </a:cubicBezTo>
                  <a:cubicBezTo>
                    <a:pt x="108208" y="510"/>
                    <a:pt x="108412" y="246"/>
                    <a:pt x="108625" y="0"/>
                  </a:cubicBezTo>
                  <a:lnTo>
                    <a:pt x="94676" y="0"/>
                  </a:lnTo>
                  <a:cubicBezTo>
                    <a:pt x="94430" y="272"/>
                    <a:pt x="94200" y="552"/>
                    <a:pt x="93937" y="807"/>
                  </a:cubicBezTo>
                  <a:cubicBezTo>
                    <a:pt x="86410" y="8342"/>
                    <a:pt x="78876" y="15877"/>
                    <a:pt x="71341" y="23403"/>
                  </a:cubicBezTo>
                  <a:cubicBezTo>
                    <a:pt x="71111" y="23641"/>
                    <a:pt x="70882" y="23921"/>
                    <a:pt x="70602" y="24057"/>
                  </a:cubicBezTo>
                  <a:cubicBezTo>
                    <a:pt x="70522" y="24095"/>
                    <a:pt x="70409" y="24114"/>
                    <a:pt x="70294" y="24114"/>
                  </a:cubicBezTo>
                  <a:cubicBezTo>
                    <a:pt x="70125" y="24114"/>
                    <a:pt x="69954" y="24074"/>
                    <a:pt x="69888" y="23998"/>
                  </a:cubicBezTo>
                  <a:cubicBezTo>
                    <a:pt x="69744" y="23811"/>
                    <a:pt x="69693" y="23429"/>
                    <a:pt x="69786" y="23208"/>
                  </a:cubicBezTo>
                  <a:cubicBezTo>
                    <a:pt x="69905" y="22919"/>
                    <a:pt x="70202" y="22707"/>
                    <a:pt x="70440" y="22469"/>
                  </a:cubicBezTo>
                  <a:cubicBezTo>
                    <a:pt x="77644" y="15265"/>
                    <a:pt x="84847" y="8062"/>
                    <a:pt x="92051" y="858"/>
                  </a:cubicBezTo>
                  <a:cubicBezTo>
                    <a:pt x="92331" y="578"/>
                    <a:pt x="92603" y="289"/>
                    <a:pt x="92875" y="0"/>
                  </a:cubicBezTo>
                  <a:lnTo>
                    <a:pt x="73150" y="0"/>
                  </a:lnTo>
                  <a:cubicBezTo>
                    <a:pt x="72938" y="255"/>
                    <a:pt x="72759" y="527"/>
                    <a:pt x="72530" y="756"/>
                  </a:cubicBezTo>
                  <a:cubicBezTo>
                    <a:pt x="62319" y="10967"/>
                    <a:pt x="52117" y="21178"/>
                    <a:pt x="41906" y="31380"/>
                  </a:cubicBezTo>
                  <a:cubicBezTo>
                    <a:pt x="41694" y="31592"/>
                    <a:pt x="41490" y="31813"/>
                    <a:pt x="41252" y="31983"/>
                  </a:cubicBezTo>
                  <a:cubicBezTo>
                    <a:pt x="41129" y="32071"/>
                    <a:pt x="41001" y="32116"/>
                    <a:pt x="40875" y="32116"/>
                  </a:cubicBezTo>
                  <a:cubicBezTo>
                    <a:pt x="40722" y="32116"/>
                    <a:pt x="40571" y="32050"/>
                    <a:pt x="40436" y="31915"/>
                  </a:cubicBezTo>
                  <a:cubicBezTo>
                    <a:pt x="40190" y="31660"/>
                    <a:pt x="40181" y="31371"/>
                    <a:pt x="40385" y="31108"/>
                  </a:cubicBezTo>
                  <a:cubicBezTo>
                    <a:pt x="40589" y="30845"/>
                    <a:pt x="40836" y="30615"/>
                    <a:pt x="41065" y="30378"/>
                  </a:cubicBezTo>
                  <a:cubicBezTo>
                    <a:pt x="50876" y="20575"/>
                    <a:pt x="60688" y="10763"/>
                    <a:pt x="70491" y="951"/>
                  </a:cubicBezTo>
                  <a:cubicBezTo>
                    <a:pt x="70797" y="654"/>
                    <a:pt x="71069" y="323"/>
                    <a:pt x="7134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24"/>
            <p:cNvSpPr/>
            <p:nvPr/>
          </p:nvSpPr>
          <p:spPr>
            <a:xfrm rot="-5400000">
              <a:off x="302369" y="1088834"/>
              <a:ext cx="126723" cy="127089"/>
            </a:xfrm>
            <a:custGeom>
              <a:rect b="b" l="l" r="r" t="t"/>
              <a:pathLst>
                <a:path extrusionOk="0" h="9023" w="8997">
                  <a:moveTo>
                    <a:pt x="4498" y="1"/>
                  </a:moveTo>
                  <a:cubicBezTo>
                    <a:pt x="2048" y="1"/>
                    <a:pt x="26" y="2024"/>
                    <a:pt x="18" y="4486"/>
                  </a:cubicBezTo>
                  <a:cubicBezTo>
                    <a:pt x="1" y="6975"/>
                    <a:pt x="2005" y="9005"/>
                    <a:pt x="4477" y="9022"/>
                  </a:cubicBezTo>
                  <a:cubicBezTo>
                    <a:pt x="4493" y="9022"/>
                    <a:pt x="4508" y="9022"/>
                    <a:pt x="4523" y="9022"/>
                  </a:cubicBezTo>
                  <a:cubicBezTo>
                    <a:pt x="6958" y="9022"/>
                    <a:pt x="8971" y="7002"/>
                    <a:pt x="8988" y="4537"/>
                  </a:cubicBezTo>
                  <a:cubicBezTo>
                    <a:pt x="8997" y="2056"/>
                    <a:pt x="7000" y="26"/>
                    <a:pt x="4528" y="1"/>
                  </a:cubicBezTo>
                  <a:cubicBezTo>
                    <a:pt x="4518" y="1"/>
                    <a:pt x="4508" y="1"/>
                    <a:pt x="44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0" name="Google Shape;630;p24"/>
          <p:cNvSpPr/>
          <p:nvPr/>
        </p:nvSpPr>
        <p:spPr>
          <a:xfrm>
            <a:off x="228425" y="169075"/>
            <a:ext cx="484800" cy="484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1" name="Google Shape;631;p24"/>
          <p:cNvSpPr/>
          <p:nvPr/>
        </p:nvSpPr>
        <p:spPr>
          <a:xfrm>
            <a:off x="8235850" y="353875"/>
            <a:ext cx="484800" cy="4848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2" name="Google Shape;632;p24"/>
          <p:cNvSpPr/>
          <p:nvPr/>
        </p:nvSpPr>
        <p:spPr>
          <a:xfrm rot="-5400000">
            <a:off x="7824460" y="2512002"/>
            <a:ext cx="461963" cy="451677"/>
          </a:xfrm>
          <a:custGeom>
            <a:rect b="b" l="l" r="r" t="t"/>
            <a:pathLst>
              <a:path extrusionOk="0" h="147366" w="150722">
                <a:moveTo>
                  <a:pt x="75347" y="13536"/>
                </a:moveTo>
                <a:cubicBezTo>
                  <a:pt x="87879" y="13536"/>
                  <a:pt x="100451" y="17795"/>
                  <a:pt x="110729" y="26435"/>
                </a:cubicBezTo>
                <a:cubicBezTo>
                  <a:pt x="134932" y="46775"/>
                  <a:pt x="137456" y="82477"/>
                  <a:pt x="116251" y="106001"/>
                </a:cubicBezTo>
                <a:cubicBezTo>
                  <a:pt x="105152" y="118322"/>
                  <a:pt x="90256" y="124199"/>
                  <a:pt x="75496" y="124199"/>
                </a:cubicBezTo>
                <a:cubicBezTo>
                  <a:pt x="62768" y="124199"/>
                  <a:pt x="50141" y="119829"/>
                  <a:pt x="40137" y="111452"/>
                </a:cubicBezTo>
                <a:cubicBezTo>
                  <a:pt x="40422" y="111256"/>
                  <a:pt x="40681" y="111131"/>
                  <a:pt x="40868" y="110944"/>
                </a:cubicBezTo>
                <a:cubicBezTo>
                  <a:pt x="46997" y="104815"/>
                  <a:pt x="53117" y="98686"/>
                  <a:pt x="59245" y="92558"/>
                </a:cubicBezTo>
                <a:cubicBezTo>
                  <a:pt x="60030" y="91772"/>
                  <a:pt x="60468" y="90889"/>
                  <a:pt x="60200" y="89756"/>
                </a:cubicBezTo>
                <a:cubicBezTo>
                  <a:pt x="59894" y="88420"/>
                  <a:pt x="58745" y="87620"/>
                  <a:pt x="57542" y="87620"/>
                </a:cubicBezTo>
                <a:cubicBezTo>
                  <a:pt x="56922" y="87620"/>
                  <a:pt x="56288" y="87832"/>
                  <a:pt x="55748" y="88293"/>
                </a:cubicBezTo>
                <a:cubicBezTo>
                  <a:pt x="55525" y="88481"/>
                  <a:pt x="55320" y="88704"/>
                  <a:pt x="55115" y="88909"/>
                </a:cubicBezTo>
                <a:cubicBezTo>
                  <a:pt x="49004" y="95029"/>
                  <a:pt x="42902" y="101140"/>
                  <a:pt x="36800" y="107259"/>
                </a:cubicBezTo>
                <a:cubicBezTo>
                  <a:pt x="36613" y="107447"/>
                  <a:pt x="36470" y="107696"/>
                  <a:pt x="36309" y="107911"/>
                </a:cubicBezTo>
                <a:cubicBezTo>
                  <a:pt x="17870" y="90060"/>
                  <a:pt x="13356" y="57953"/>
                  <a:pt x="32233" y="34330"/>
                </a:cubicBezTo>
                <a:cubicBezTo>
                  <a:pt x="43240" y="20555"/>
                  <a:pt x="59260" y="13536"/>
                  <a:pt x="75347" y="13536"/>
                </a:cubicBezTo>
                <a:close/>
                <a:moveTo>
                  <a:pt x="75319" y="1"/>
                </a:moveTo>
                <a:cubicBezTo>
                  <a:pt x="59499" y="1"/>
                  <a:pt x="43633" y="5476"/>
                  <a:pt x="30716" y="16586"/>
                </a:cubicBezTo>
                <a:cubicBezTo>
                  <a:pt x="16826" y="28532"/>
                  <a:pt x="8752" y="43742"/>
                  <a:pt x="6977" y="61994"/>
                </a:cubicBezTo>
                <a:cubicBezTo>
                  <a:pt x="4907" y="83431"/>
                  <a:pt x="11812" y="101871"/>
                  <a:pt x="26648" y="117554"/>
                </a:cubicBezTo>
                <a:cubicBezTo>
                  <a:pt x="26425" y="117733"/>
                  <a:pt x="26166" y="117902"/>
                  <a:pt x="25961" y="118107"/>
                </a:cubicBezTo>
                <a:cubicBezTo>
                  <a:pt x="17923" y="126145"/>
                  <a:pt x="9894" y="134192"/>
                  <a:pt x="1865" y="142230"/>
                </a:cubicBezTo>
                <a:cubicBezTo>
                  <a:pt x="1642" y="142462"/>
                  <a:pt x="1401" y="142685"/>
                  <a:pt x="1205" y="142934"/>
                </a:cubicBezTo>
                <a:cubicBezTo>
                  <a:pt x="1" y="144513"/>
                  <a:pt x="750" y="146735"/>
                  <a:pt x="2668" y="147261"/>
                </a:cubicBezTo>
                <a:cubicBezTo>
                  <a:pt x="2927" y="147333"/>
                  <a:pt x="3173" y="147366"/>
                  <a:pt x="3407" y="147366"/>
                </a:cubicBezTo>
                <a:cubicBezTo>
                  <a:pt x="4254" y="147366"/>
                  <a:pt x="4953" y="146930"/>
                  <a:pt x="5603" y="146280"/>
                </a:cubicBezTo>
                <a:cubicBezTo>
                  <a:pt x="13730" y="138135"/>
                  <a:pt x="21866" y="129990"/>
                  <a:pt x="29993" y="121836"/>
                </a:cubicBezTo>
                <a:cubicBezTo>
                  <a:pt x="30199" y="121631"/>
                  <a:pt x="30350" y="121363"/>
                  <a:pt x="30546" y="121096"/>
                </a:cubicBezTo>
                <a:cubicBezTo>
                  <a:pt x="43637" y="132340"/>
                  <a:pt x="59520" y="137739"/>
                  <a:pt x="75257" y="137739"/>
                </a:cubicBezTo>
                <a:cubicBezTo>
                  <a:pt x="94804" y="137739"/>
                  <a:pt x="114126" y="129411"/>
                  <a:pt x="127598" y="113611"/>
                </a:cubicBezTo>
                <a:cubicBezTo>
                  <a:pt x="150722" y="86482"/>
                  <a:pt x="149571" y="46008"/>
                  <a:pt x="124030" y="20315"/>
                </a:cubicBezTo>
                <a:cubicBezTo>
                  <a:pt x="110641" y="6847"/>
                  <a:pt x="93009" y="1"/>
                  <a:pt x="7531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3" name="Google Shape;633;p24"/>
          <p:cNvSpPr txBox="1"/>
          <p:nvPr>
            <p:ph idx="1" type="subTitle"/>
          </p:nvPr>
        </p:nvSpPr>
        <p:spPr>
          <a:xfrm>
            <a:off x="3426400" y="1653690"/>
            <a:ext cx="3542100" cy="26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634" name="Google Shape;634;p24"/>
          <p:cNvSpPr txBox="1"/>
          <p:nvPr>
            <p:ph idx="2" type="subTitle"/>
          </p:nvPr>
        </p:nvSpPr>
        <p:spPr>
          <a:xfrm>
            <a:off x="1559800" y="1621740"/>
            <a:ext cx="1866600" cy="32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sset"/>
              <a:buNone/>
              <a:defRPr sz="2400">
                <a:latin typeface="Orelega One"/>
                <a:ea typeface="Orelega One"/>
                <a:cs typeface="Orelega One"/>
                <a:sym typeface="Orelega One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sset"/>
              <a:buNone/>
              <a:defRPr sz="2000">
                <a:latin typeface="Asset"/>
                <a:ea typeface="Asset"/>
                <a:cs typeface="Asset"/>
                <a:sym typeface="Asset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sset"/>
              <a:buNone/>
              <a:defRPr sz="2000">
                <a:latin typeface="Asset"/>
                <a:ea typeface="Asset"/>
                <a:cs typeface="Asset"/>
                <a:sym typeface="Asset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sset"/>
              <a:buNone/>
              <a:defRPr sz="2000">
                <a:latin typeface="Asset"/>
                <a:ea typeface="Asset"/>
                <a:cs typeface="Asset"/>
                <a:sym typeface="Asset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sset"/>
              <a:buNone/>
              <a:defRPr sz="2000">
                <a:latin typeface="Asset"/>
                <a:ea typeface="Asset"/>
                <a:cs typeface="Asset"/>
                <a:sym typeface="Asset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sset"/>
              <a:buNone/>
              <a:defRPr sz="2000">
                <a:latin typeface="Asset"/>
                <a:ea typeface="Asset"/>
                <a:cs typeface="Asset"/>
                <a:sym typeface="Asset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sset"/>
              <a:buNone/>
              <a:defRPr sz="2000">
                <a:latin typeface="Asset"/>
                <a:ea typeface="Asset"/>
                <a:cs typeface="Asset"/>
                <a:sym typeface="Asset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sset"/>
              <a:buNone/>
              <a:defRPr sz="2000">
                <a:latin typeface="Asset"/>
                <a:ea typeface="Asset"/>
                <a:cs typeface="Asset"/>
                <a:sym typeface="Asset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sset"/>
              <a:buNone/>
              <a:defRPr sz="2000">
                <a:latin typeface="Asset"/>
                <a:ea typeface="Asset"/>
                <a:cs typeface="Asset"/>
                <a:sym typeface="Asset"/>
              </a:defRPr>
            </a:lvl9pPr>
          </a:lstStyle>
          <a:p/>
        </p:txBody>
      </p:sp>
      <p:sp>
        <p:nvSpPr>
          <p:cNvPr id="635" name="Google Shape;635;p24"/>
          <p:cNvSpPr txBox="1"/>
          <p:nvPr>
            <p:ph idx="3" type="subTitle"/>
          </p:nvPr>
        </p:nvSpPr>
        <p:spPr>
          <a:xfrm>
            <a:off x="3426400" y="2278688"/>
            <a:ext cx="3542100" cy="26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636" name="Google Shape;636;p24"/>
          <p:cNvSpPr txBox="1"/>
          <p:nvPr>
            <p:ph idx="4" type="subTitle"/>
          </p:nvPr>
        </p:nvSpPr>
        <p:spPr>
          <a:xfrm>
            <a:off x="1559800" y="2246738"/>
            <a:ext cx="1866600" cy="32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sset"/>
              <a:buNone/>
              <a:defRPr sz="2400">
                <a:latin typeface="Orelega One"/>
                <a:ea typeface="Orelega One"/>
                <a:cs typeface="Orelega One"/>
                <a:sym typeface="Orelega One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sset"/>
              <a:buNone/>
              <a:defRPr sz="2000">
                <a:latin typeface="Asset"/>
                <a:ea typeface="Asset"/>
                <a:cs typeface="Asset"/>
                <a:sym typeface="Asset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sset"/>
              <a:buNone/>
              <a:defRPr sz="2000">
                <a:latin typeface="Asset"/>
                <a:ea typeface="Asset"/>
                <a:cs typeface="Asset"/>
                <a:sym typeface="Asset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sset"/>
              <a:buNone/>
              <a:defRPr sz="2000">
                <a:latin typeface="Asset"/>
                <a:ea typeface="Asset"/>
                <a:cs typeface="Asset"/>
                <a:sym typeface="Asset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sset"/>
              <a:buNone/>
              <a:defRPr sz="2000">
                <a:latin typeface="Asset"/>
                <a:ea typeface="Asset"/>
                <a:cs typeface="Asset"/>
                <a:sym typeface="Asset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sset"/>
              <a:buNone/>
              <a:defRPr sz="2000">
                <a:latin typeface="Asset"/>
                <a:ea typeface="Asset"/>
                <a:cs typeface="Asset"/>
                <a:sym typeface="Asset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sset"/>
              <a:buNone/>
              <a:defRPr sz="2000">
                <a:latin typeface="Asset"/>
                <a:ea typeface="Asset"/>
                <a:cs typeface="Asset"/>
                <a:sym typeface="Asset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sset"/>
              <a:buNone/>
              <a:defRPr sz="2000">
                <a:latin typeface="Asset"/>
                <a:ea typeface="Asset"/>
                <a:cs typeface="Asset"/>
                <a:sym typeface="Asset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sset"/>
              <a:buNone/>
              <a:defRPr sz="2000">
                <a:latin typeface="Asset"/>
                <a:ea typeface="Asset"/>
                <a:cs typeface="Asset"/>
                <a:sym typeface="Asset"/>
              </a:defRPr>
            </a:lvl9pPr>
          </a:lstStyle>
          <a:p/>
        </p:txBody>
      </p:sp>
      <p:sp>
        <p:nvSpPr>
          <p:cNvPr id="637" name="Google Shape;637;p24"/>
          <p:cNvSpPr txBox="1"/>
          <p:nvPr>
            <p:ph idx="5" type="subTitle"/>
          </p:nvPr>
        </p:nvSpPr>
        <p:spPr>
          <a:xfrm>
            <a:off x="3426400" y="2860388"/>
            <a:ext cx="3542100" cy="26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638" name="Google Shape;638;p24"/>
          <p:cNvSpPr txBox="1"/>
          <p:nvPr>
            <p:ph idx="6" type="subTitle"/>
          </p:nvPr>
        </p:nvSpPr>
        <p:spPr>
          <a:xfrm>
            <a:off x="1559800" y="2828438"/>
            <a:ext cx="1866600" cy="32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sset"/>
              <a:buNone/>
              <a:defRPr sz="2400">
                <a:latin typeface="Orelega One"/>
                <a:ea typeface="Orelega One"/>
                <a:cs typeface="Orelega One"/>
                <a:sym typeface="Orelega One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sset"/>
              <a:buNone/>
              <a:defRPr sz="2000">
                <a:latin typeface="Asset"/>
                <a:ea typeface="Asset"/>
                <a:cs typeface="Asset"/>
                <a:sym typeface="Asset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sset"/>
              <a:buNone/>
              <a:defRPr sz="2000">
                <a:latin typeface="Asset"/>
                <a:ea typeface="Asset"/>
                <a:cs typeface="Asset"/>
                <a:sym typeface="Asset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sset"/>
              <a:buNone/>
              <a:defRPr sz="2000">
                <a:latin typeface="Asset"/>
                <a:ea typeface="Asset"/>
                <a:cs typeface="Asset"/>
                <a:sym typeface="Asset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sset"/>
              <a:buNone/>
              <a:defRPr sz="2000">
                <a:latin typeface="Asset"/>
                <a:ea typeface="Asset"/>
                <a:cs typeface="Asset"/>
                <a:sym typeface="Asset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sset"/>
              <a:buNone/>
              <a:defRPr sz="2000">
                <a:latin typeface="Asset"/>
                <a:ea typeface="Asset"/>
                <a:cs typeface="Asset"/>
                <a:sym typeface="Asset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sset"/>
              <a:buNone/>
              <a:defRPr sz="2000">
                <a:latin typeface="Asset"/>
                <a:ea typeface="Asset"/>
                <a:cs typeface="Asset"/>
                <a:sym typeface="Asset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sset"/>
              <a:buNone/>
              <a:defRPr sz="2000">
                <a:latin typeface="Asset"/>
                <a:ea typeface="Asset"/>
                <a:cs typeface="Asset"/>
                <a:sym typeface="Asset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sset"/>
              <a:buNone/>
              <a:defRPr sz="2000">
                <a:latin typeface="Asset"/>
                <a:ea typeface="Asset"/>
                <a:cs typeface="Asset"/>
                <a:sym typeface="Asset"/>
              </a:defRPr>
            </a:lvl9pPr>
          </a:lstStyle>
          <a:p/>
        </p:txBody>
      </p:sp>
      <p:sp>
        <p:nvSpPr>
          <p:cNvPr id="639" name="Google Shape;639;p24"/>
          <p:cNvSpPr txBox="1"/>
          <p:nvPr>
            <p:ph idx="7" type="subTitle"/>
          </p:nvPr>
        </p:nvSpPr>
        <p:spPr>
          <a:xfrm>
            <a:off x="3426400" y="3479700"/>
            <a:ext cx="3542100" cy="26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640" name="Google Shape;640;p24"/>
          <p:cNvSpPr txBox="1"/>
          <p:nvPr>
            <p:ph idx="8" type="subTitle"/>
          </p:nvPr>
        </p:nvSpPr>
        <p:spPr>
          <a:xfrm>
            <a:off x="1559800" y="3447750"/>
            <a:ext cx="1866600" cy="32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sset"/>
              <a:buNone/>
              <a:defRPr sz="2400">
                <a:latin typeface="Orelega One"/>
                <a:ea typeface="Orelega One"/>
                <a:cs typeface="Orelega One"/>
                <a:sym typeface="Orelega One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sset"/>
              <a:buNone/>
              <a:defRPr sz="2000">
                <a:latin typeface="Asset"/>
                <a:ea typeface="Asset"/>
                <a:cs typeface="Asset"/>
                <a:sym typeface="Asset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sset"/>
              <a:buNone/>
              <a:defRPr sz="2000">
                <a:latin typeface="Asset"/>
                <a:ea typeface="Asset"/>
                <a:cs typeface="Asset"/>
                <a:sym typeface="Asset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sset"/>
              <a:buNone/>
              <a:defRPr sz="2000">
                <a:latin typeface="Asset"/>
                <a:ea typeface="Asset"/>
                <a:cs typeface="Asset"/>
                <a:sym typeface="Asset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sset"/>
              <a:buNone/>
              <a:defRPr sz="2000">
                <a:latin typeface="Asset"/>
                <a:ea typeface="Asset"/>
                <a:cs typeface="Asset"/>
                <a:sym typeface="Asset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sset"/>
              <a:buNone/>
              <a:defRPr sz="2000">
                <a:latin typeface="Asset"/>
                <a:ea typeface="Asset"/>
                <a:cs typeface="Asset"/>
                <a:sym typeface="Asset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sset"/>
              <a:buNone/>
              <a:defRPr sz="2000">
                <a:latin typeface="Asset"/>
                <a:ea typeface="Asset"/>
                <a:cs typeface="Asset"/>
                <a:sym typeface="Asset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sset"/>
              <a:buNone/>
              <a:defRPr sz="2000">
                <a:latin typeface="Asset"/>
                <a:ea typeface="Asset"/>
                <a:cs typeface="Asset"/>
                <a:sym typeface="Asset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sset"/>
              <a:buNone/>
              <a:defRPr sz="2000">
                <a:latin typeface="Asset"/>
                <a:ea typeface="Asset"/>
                <a:cs typeface="Asset"/>
                <a:sym typeface="Asset"/>
              </a:defRPr>
            </a:lvl9pPr>
          </a:lstStyle>
          <a:p/>
        </p:txBody>
      </p:sp>
      <p:sp>
        <p:nvSpPr>
          <p:cNvPr id="641" name="Google Shape;641;p24"/>
          <p:cNvSpPr txBox="1"/>
          <p:nvPr>
            <p:ph idx="9" type="subTitle"/>
          </p:nvPr>
        </p:nvSpPr>
        <p:spPr>
          <a:xfrm>
            <a:off x="3426400" y="4098218"/>
            <a:ext cx="3542100" cy="26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642" name="Google Shape;642;p24"/>
          <p:cNvSpPr txBox="1"/>
          <p:nvPr>
            <p:ph idx="13" type="subTitle"/>
          </p:nvPr>
        </p:nvSpPr>
        <p:spPr>
          <a:xfrm>
            <a:off x="1559800" y="4066268"/>
            <a:ext cx="1866600" cy="32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sset"/>
              <a:buNone/>
              <a:defRPr sz="2400">
                <a:latin typeface="Orelega One"/>
                <a:ea typeface="Orelega One"/>
                <a:cs typeface="Orelega One"/>
                <a:sym typeface="Orelega One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sset"/>
              <a:buNone/>
              <a:defRPr sz="2000">
                <a:latin typeface="Asset"/>
                <a:ea typeface="Asset"/>
                <a:cs typeface="Asset"/>
                <a:sym typeface="Asset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sset"/>
              <a:buNone/>
              <a:defRPr sz="2000">
                <a:latin typeface="Asset"/>
                <a:ea typeface="Asset"/>
                <a:cs typeface="Asset"/>
                <a:sym typeface="Asset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sset"/>
              <a:buNone/>
              <a:defRPr sz="2000">
                <a:latin typeface="Asset"/>
                <a:ea typeface="Asset"/>
                <a:cs typeface="Asset"/>
                <a:sym typeface="Asset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sset"/>
              <a:buNone/>
              <a:defRPr sz="2000">
                <a:latin typeface="Asset"/>
                <a:ea typeface="Asset"/>
                <a:cs typeface="Asset"/>
                <a:sym typeface="Asset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sset"/>
              <a:buNone/>
              <a:defRPr sz="2000">
                <a:latin typeface="Asset"/>
                <a:ea typeface="Asset"/>
                <a:cs typeface="Asset"/>
                <a:sym typeface="Asset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sset"/>
              <a:buNone/>
              <a:defRPr sz="2000">
                <a:latin typeface="Asset"/>
                <a:ea typeface="Asset"/>
                <a:cs typeface="Asset"/>
                <a:sym typeface="Asset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sset"/>
              <a:buNone/>
              <a:defRPr sz="2000">
                <a:latin typeface="Asset"/>
                <a:ea typeface="Asset"/>
                <a:cs typeface="Asset"/>
                <a:sym typeface="Asset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sset"/>
              <a:buNone/>
              <a:defRPr sz="2000">
                <a:latin typeface="Asset"/>
                <a:ea typeface="Asset"/>
                <a:cs typeface="Asset"/>
                <a:sym typeface="Asset"/>
              </a:defRPr>
            </a:lvl9pPr>
          </a:lstStyle>
          <a:p/>
        </p:txBody>
      </p:sp>
      <p:sp>
        <p:nvSpPr>
          <p:cNvPr id="643" name="Google Shape;643;p2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5" name="Google Shape;645;p25"/>
          <p:cNvGrpSpPr/>
          <p:nvPr/>
        </p:nvGrpSpPr>
        <p:grpSpPr>
          <a:xfrm flipH="1" rot="10800000">
            <a:off x="6544142" y="3607887"/>
            <a:ext cx="2599824" cy="1535580"/>
            <a:chOff x="2353750" y="745575"/>
            <a:chExt cx="5027700" cy="2969600"/>
          </a:xfrm>
        </p:grpSpPr>
        <p:sp>
          <p:nvSpPr>
            <p:cNvPr id="646" name="Google Shape;646;p25"/>
            <p:cNvSpPr/>
            <p:nvPr/>
          </p:nvSpPr>
          <p:spPr>
            <a:xfrm>
              <a:off x="4804950" y="745575"/>
              <a:ext cx="2576500" cy="2969600"/>
            </a:xfrm>
            <a:custGeom>
              <a:rect b="b" l="l" r="r" t="t"/>
              <a:pathLst>
                <a:path extrusionOk="0" h="118784" w="103060">
                  <a:moveTo>
                    <a:pt x="97675" y="48149"/>
                  </a:moveTo>
                  <a:cubicBezTo>
                    <a:pt x="97686" y="48149"/>
                    <a:pt x="97697" y="48149"/>
                    <a:pt x="97708" y="48149"/>
                  </a:cubicBezTo>
                  <a:cubicBezTo>
                    <a:pt x="99654" y="48166"/>
                    <a:pt x="101149" y="49686"/>
                    <a:pt x="101132" y="51640"/>
                  </a:cubicBezTo>
                  <a:cubicBezTo>
                    <a:pt x="101123" y="53580"/>
                    <a:pt x="99611" y="55064"/>
                    <a:pt x="97665" y="55064"/>
                  </a:cubicBezTo>
                  <a:cubicBezTo>
                    <a:pt x="97660" y="55064"/>
                    <a:pt x="97654" y="55064"/>
                    <a:pt x="97649" y="55064"/>
                  </a:cubicBezTo>
                  <a:cubicBezTo>
                    <a:pt x="95703" y="55055"/>
                    <a:pt x="94200" y="53535"/>
                    <a:pt x="94217" y="51581"/>
                  </a:cubicBezTo>
                  <a:cubicBezTo>
                    <a:pt x="94225" y="49646"/>
                    <a:pt x="95737" y="48149"/>
                    <a:pt x="97675" y="48149"/>
                  </a:cubicBezTo>
                  <a:close/>
                  <a:moveTo>
                    <a:pt x="25723" y="0"/>
                  </a:moveTo>
                  <a:cubicBezTo>
                    <a:pt x="25468" y="297"/>
                    <a:pt x="25239" y="620"/>
                    <a:pt x="24967" y="900"/>
                  </a:cubicBezTo>
                  <a:cubicBezTo>
                    <a:pt x="19309" y="6567"/>
                    <a:pt x="13584" y="12165"/>
                    <a:pt x="8003" y="17899"/>
                  </a:cubicBezTo>
                  <a:cubicBezTo>
                    <a:pt x="2303" y="23743"/>
                    <a:pt x="0" y="30802"/>
                    <a:pt x="1207" y="38881"/>
                  </a:cubicBezTo>
                  <a:cubicBezTo>
                    <a:pt x="3037" y="51136"/>
                    <a:pt x="13630" y="59695"/>
                    <a:pt x="25408" y="59695"/>
                  </a:cubicBezTo>
                  <a:cubicBezTo>
                    <a:pt x="27517" y="59695"/>
                    <a:pt x="29664" y="59420"/>
                    <a:pt x="31805" y="58844"/>
                  </a:cubicBezTo>
                  <a:cubicBezTo>
                    <a:pt x="36104" y="57680"/>
                    <a:pt x="39799" y="55497"/>
                    <a:pt x="42942" y="52345"/>
                  </a:cubicBezTo>
                  <a:cubicBezTo>
                    <a:pt x="53883" y="41404"/>
                    <a:pt x="64833" y="30463"/>
                    <a:pt x="75783" y="19521"/>
                  </a:cubicBezTo>
                  <a:cubicBezTo>
                    <a:pt x="76114" y="19190"/>
                    <a:pt x="76429" y="18842"/>
                    <a:pt x="76802" y="18561"/>
                  </a:cubicBezTo>
                  <a:cubicBezTo>
                    <a:pt x="77511" y="18035"/>
                    <a:pt x="78260" y="17761"/>
                    <a:pt x="79042" y="17761"/>
                  </a:cubicBezTo>
                  <a:cubicBezTo>
                    <a:pt x="79535" y="17761"/>
                    <a:pt x="80041" y="17871"/>
                    <a:pt x="80557" y="18094"/>
                  </a:cubicBezTo>
                  <a:cubicBezTo>
                    <a:pt x="81882" y="18672"/>
                    <a:pt x="82647" y="19700"/>
                    <a:pt x="82808" y="21144"/>
                  </a:cubicBezTo>
                  <a:cubicBezTo>
                    <a:pt x="82953" y="22460"/>
                    <a:pt x="82452" y="23522"/>
                    <a:pt x="81517" y="24440"/>
                  </a:cubicBezTo>
                  <a:cubicBezTo>
                    <a:pt x="76599" y="29341"/>
                    <a:pt x="71697" y="34251"/>
                    <a:pt x="66787" y="39161"/>
                  </a:cubicBezTo>
                  <a:cubicBezTo>
                    <a:pt x="55234" y="50714"/>
                    <a:pt x="43664" y="62259"/>
                    <a:pt x="32119" y="73829"/>
                  </a:cubicBezTo>
                  <a:cubicBezTo>
                    <a:pt x="28373" y="77592"/>
                    <a:pt x="27099" y="82128"/>
                    <a:pt x="28356" y="87276"/>
                  </a:cubicBezTo>
                  <a:cubicBezTo>
                    <a:pt x="29859" y="93426"/>
                    <a:pt x="35523" y="97645"/>
                    <a:pt x="41710" y="97645"/>
                  </a:cubicBezTo>
                  <a:cubicBezTo>
                    <a:pt x="42377" y="97645"/>
                    <a:pt x="43049" y="97596"/>
                    <a:pt x="43723" y="97495"/>
                  </a:cubicBezTo>
                  <a:cubicBezTo>
                    <a:pt x="46858" y="97028"/>
                    <a:pt x="49508" y="95652"/>
                    <a:pt x="51743" y="93418"/>
                  </a:cubicBezTo>
                  <a:cubicBezTo>
                    <a:pt x="62964" y="82188"/>
                    <a:pt x="74195" y="70957"/>
                    <a:pt x="85425" y="59736"/>
                  </a:cubicBezTo>
                  <a:cubicBezTo>
                    <a:pt x="85680" y="59481"/>
                    <a:pt x="85934" y="59209"/>
                    <a:pt x="86206" y="58971"/>
                  </a:cubicBezTo>
                  <a:cubicBezTo>
                    <a:pt x="86992" y="58276"/>
                    <a:pt x="87961" y="57932"/>
                    <a:pt x="88923" y="57932"/>
                  </a:cubicBezTo>
                  <a:cubicBezTo>
                    <a:pt x="89937" y="57932"/>
                    <a:pt x="90943" y="58315"/>
                    <a:pt x="91719" y="59073"/>
                  </a:cubicBezTo>
                  <a:cubicBezTo>
                    <a:pt x="93240" y="60560"/>
                    <a:pt x="93350" y="62938"/>
                    <a:pt x="91957" y="64578"/>
                  </a:cubicBezTo>
                  <a:cubicBezTo>
                    <a:pt x="91677" y="64909"/>
                    <a:pt x="91354" y="65198"/>
                    <a:pt x="91057" y="65512"/>
                  </a:cubicBezTo>
                  <a:cubicBezTo>
                    <a:pt x="84541" y="72308"/>
                    <a:pt x="81746" y="80404"/>
                    <a:pt x="82808" y="89740"/>
                  </a:cubicBezTo>
                  <a:cubicBezTo>
                    <a:pt x="83564" y="96357"/>
                    <a:pt x="86410" y="102049"/>
                    <a:pt x="91108" y="106789"/>
                  </a:cubicBezTo>
                  <a:cubicBezTo>
                    <a:pt x="94735" y="110442"/>
                    <a:pt x="98388" y="114069"/>
                    <a:pt x="102024" y="117713"/>
                  </a:cubicBezTo>
                  <a:cubicBezTo>
                    <a:pt x="102372" y="118061"/>
                    <a:pt x="102712" y="118427"/>
                    <a:pt x="103060" y="118783"/>
                  </a:cubicBezTo>
                  <a:lnTo>
                    <a:pt x="103060" y="20328"/>
                  </a:lnTo>
                  <a:cubicBezTo>
                    <a:pt x="102763" y="20642"/>
                    <a:pt x="102482" y="20965"/>
                    <a:pt x="102177" y="21271"/>
                  </a:cubicBezTo>
                  <a:cubicBezTo>
                    <a:pt x="90700" y="32748"/>
                    <a:pt x="79215" y="44224"/>
                    <a:pt x="67738" y="55701"/>
                  </a:cubicBezTo>
                  <a:cubicBezTo>
                    <a:pt x="67475" y="55964"/>
                    <a:pt x="67237" y="56253"/>
                    <a:pt x="66923" y="56431"/>
                  </a:cubicBezTo>
                  <a:cubicBezTo>
                    <a:pt x="66849" y="56473"/>
                    <a:pt x="66748" y="56492"/>
                    <a:pt x="66641" y="56492"/>
                  </a:cubicBezTo>
                  <a:cubicBezTo>
                    <a:pt x="66489" y="56492"/>
                    <a:pt x="66324" y="56454"/>
                    <a:pt x="66209" y="56389"/>
                  </a:cubicBezTo>
                  <a:cubicBezTo>
                    <a:pt x="65912" y="56227"/>
                    <a:pt x="65870" y="55888"/>
                    <a:pt x="66065" y="55607"/>
                  </a:cubicBezTo>
                  <a:cubicBezTo>
                    <a:pt x="66269" y="55318"/>
                    <a:pt x="66541" y="55064"/>
                    <a:pt x="66795" y="54800"/>
                  </a:cubicBezTo>
                  <a:cubicBezTo>
                    <a:pt x="75715" y="45881"/>
                    <a:pt x="84643" y="36961"/>
                    <a:pt x="93563" y="28041"/>
                  </a:cubicBezTo>
                  <a:cubicBezTo>
                    <a:pt x="96731" y="24873"/>
                    <a:pt x="99891" y="21704"/>
                    <a:pt x="103060" y="18536"/>
                  </a:cubicBezTo>
                  <a:lnTo>
                    <a:pt x="103060" y="5377"/>
                  </a:lnTo>
                  <a:cubicBezTo>
                    <a:pt x="101208" y="7331"/>
                    <a:pt x="99416" y="9344"/>
                    <a:pt x="97479" y="11205"/>
                  </a:cubicBezTo>
                  <a:cubicBezTo>
                    <a:pt x="96011" y="12617"/>
                    <a:pt x="94126" y="13316"/>
                    <a:pt x="92230" y="13316"/>
                  </a:cubicBezTo>
                  <a:cubicBezTo>
                    <a:pt x="90363" y="13316"/>
                    <a:pt x="88484" y="12638"/>
                    <a:pt x="86979" y="11298"/>
                  </a:cubicBezTo>
                  <a:cubicBezTo>
                    <a:pt x="86283" y="10678"/>
                    <a:pt x="85629" y="10007"/>
                    <a:pt x="84966" y="9361"/>
                  </a:cubicBezTo>
                  <a:cubicBezTo>
                    <a:pt x="83106" y="7560"/>
                    <a:pt x="80879" y="6660"/>
                    <a:pt x="78653" y="6660"/>
                  </a:cubicBezTo>
                  <a:cubicBezTo>
                    <a:pt x="76385" y="6660"/>
                    <a:pt x="74118" y="7594"/>
                    <a:pt x="72241" y="9463"/>
                  </a:cubicBezTo>
                  <a:cubicBezTo>
                    <a:pt x="68265" y="13422"/>
                    <a:pt x="64298" y="17397"/>
                    <a:pt x="60339" y="21373"/>
                  </a:cubicBezTo>
                  <a:cubicBezTo>
                    <a:pt x="59660" y="22053"/>
                    <a:pt x="58912" y="22545"/>
                    <a:pt x="57910" y="22579"/>
                  </a:cubicBezTo>
                  <a:cubicBezTo>
                    <a:pt x="57872" y="22580"/>
                    <a:pt x="57834" y="22581"/>
                    <a:pt x="57796" y="22581"/>
                  </a:cubicBezTo>
                  <a:cubicBezTo>
                    <a:pt x="56459" y="22581"/>
                    <a:pt x="55438" y="21993"/>
                    <a:pt x="54826" y="20787"/>
                  </a:cubicBezTo>
                  <a:cubicBezTo>
                    <a:pt x="54181" y="19504"/>
                    <a:pt x="54359" y="18255"/>
                    <a:pt x="55285" y="17168"/>
                  </a:cubicBezTo>
                  <a:cubicBezTo>
                    <a:pt x="55829" y="16539"/>
                    <a:pt x="56449" y="15979"/>
                    <a:pt x="57035" y="15393"/>
                  </a:cubicBezTo>
                  <a:cubicBezTo>
                    <a:pt x="57969" y="14450"/>
                    <a:pt x="58912" y="13507"/>
                    <a:pt x="59847" y="12572"/>
                  </a:cubicBezTo>
                  <a:cubicBezTo>
                    <a:pt x="60263" y="12165"/>
                    <a:pt x="60569" y="11706"/>
                    <a:pt x="60603" y="11103"/>
                  </a:cubicBezTo>
                  <a:cubicBezTo>
                    <a:pt x="60645" y="10262"/>
                    <a:pt x="60314" y="9608"/>
                    <a:pt x="59583" y="9200"/>
                  </a:cubicBezTo>
                  <a:cubicBezTo>
                    <a:pt x="59249" y="9011"/>
                    <a:pt x="58907" y="8917"/>
                    <a:pt x="58567" y="8917"/>
                  </a:cubicBezTo>
                  <a:cubicBezTo>
                    <a:pt x="58175" y="8917"/>
                    <a:pt x="57786" y="9043"/>
                    <a:pt x="57417" y="9293"/>
                  </a:cubicBezTo>
                  <a:cubicBezTo>
                    <a:pt x="57120" y="9497"/>
                    <a:pt x="56873" y="9778"/>
                    <a:pt x="56619" y="10041"/>
                  </a:cubicBezTo>
                  <a:cubicBezTo>
                    <a:pt x="52346" y="14305"/>
                    <a:pt x="48064" y="18578"/>
                    <a:pt x="43800" y="22860"/>
                  </a:cubicBezTo>
                  <a:cubicBezTo>
                    <a:pt x="42579" y="24081"/>
                    <a:pt x="41149" y="24781"/>
                    <a:pt x="39417" y="24781"/>
                  </a:cubicBezTo>
                  <a:cubicBezTo>
                    <a:pt x="39366" y="24781"/>
                    <a:pt x="39315" y="24781"/>
                    <a:pt x="39264" y="24779"/>
                  </a:cubicBezTo>
                  <a:cubicBezTo>
                    <a:pt x="36851" y="24712"/>
                    <a:pt x="35050" y="23599"/>
                    <a:pt x="33971" y="21475"/>
                  </a:cubicBezTo>
                  <a:cubicBezTo>
                    <a:pt x="32867" y="19309"/>
                    <a:pt x="33105" y="17168"/>
                    <a:pt x="34507" y="15180"/>
                  </a:cubicBezTo>
                  <a:cubicBezTo>
                    <a:pt x="34787" y="14773"/>
                    <a:pt x="35152" y="14424"/>
                    <a:pt x="35500" y="14067"/>
                  </a:cubicBezTo>
                  <a:cubicBezTo>
                    <a:pt x="39884" y="9676"/>
                    <a:pt x="44276" y="5284"/>
                    <a:pt x="48667" y="892"/>
                  </a:cubicBezTo>
                  <a:cubicBezTo>
                    <a:pt x="48939" y="612"/>
                    <a:pt x="49186" y="297"/>
                    <a:pt x="494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25"/>
            <p:cNvSpPr/>
            <p:nvPr/>
          </p:nvSpPr>
          <p:spPr>
            <a:xfrm>
              <a:off x="2353750" y="745575"/>
              <a:ext cx="2715625" cy="1487300"/>
            </a:xfrm>
            <a:custGeom>
              <a:rect b="b" l="l" r="r" t="t"/>
              <a:pathLst>
                <a:path extrusionOk="0" h="59492" w="108625">
                  <a:moveTo>
                    <a:pt x="1" y="0"/>
                  </a:moveTo>
                  <a:cubicBezTo>
                    <a:pt x="3755" y="3755"/>
                    <a:pt x="7468" y="7560"/>
                    <a:pt x="11273" y="11264"/>
                  </a:cubicBezTo>
                  <a:cubicBezTo>
                    <a:pt x="14569" y="14458"/>
                    <a:pt x="18596" y="16183"/>
                    <a:pt x="23158" y="16472"/>
                  </a:cubicBezTo>
                  <a:cubicBezTo>
                    <a:pt x="23638" y="16503"/>
                    <a:pt x="24113" y="16518"/>
                    <a:pt x="24583" y="16518"/>
                  </a:cubicBezTo>
                  <a:cubicBezTo>
                    <a:pt x="29760" y="16518"/>
                    <a:pt x="34283" y="14632"/>
                    <a:pt x="38092" y="10924"/>
                  </a:cubicBezTo>
                  <a:cubicBezTo>
                    <a:pt x="39570" y="9489"/>
                    <a:pt x="41005" y="8019"/>
                    <a:pt x="42467" y="6567"/>
                  </a:cubicBezTo>
                  <a:cubicBezTo>
                    <a:pt x="43146" y="5887"/>
                    <a:pt x="43809" y="5173"/>
                    <a:pt x="44522" y="4536"/>
                  </a:cubicBezTo>
                  <a:cubicBezTo>
                    <a:pt x="45193" y="3941"/>
                    <a:pt x="45939" y="3633"/>
                    <a:pt x="46725" y="3633"/>
                  </a:cubicBezTo>
                  <a:cubicBezTo>
                    <a:pt x="47182" y="3633"/>
                    <a:pt x="47654" y="3737"/>
                    <a:pt x="48133" y="3950"/>
                  </a:cubicBezTo>
                  <a:cubicBezTo>
                    <a:pt x="49458" y="4536"/>
                    <a:pt x="50188" y="5581"/>
                    <a:pt x="50273" y="7051"/>
                  </a:cubicBezTo>
                  <a:cubicBezTo>
                    <a:pt x="50333" y="8232"/>
                    <a:pt x="49806" y="9140"/>
                    <a:pt x="48991" y="9956"/>
                  </a:cubicBezTo>
                  <a:cubicBezTo>
                    <a:pt x="42526" y="16404"/>
                    <a:pt x="36044" y="22843"/>
                    <a:pt x="29614" y="29324"/>
                  </a:cubicBezTo>
                  <a:cubicBezTo>
                    <a:pt x="25103" y="33894"/>
                    <a:pt x="23447" y="39391"/>
                    <a:pt x="24755" y="45677"/>
                  </a:cubicBezTo>
                  <a:cubicBezTo>
                    <a:pt x="26345" y="53326"/>
                    <a:pt x="33179" y="59491"/>
                    <a:pt x="41944" y="59491"/>
                  </a:cubicBezTo>
                  <a:cubicBezTo>
                    <a:pt x="42027" y="59491"/>
                    <a:pt x="42111" y="59491"/>
                    <a:pt x="42195" y="59489"/>
                  </a:cubicBezTo>
                  <a:cubicBezTo>
                    <a:pt x="46986" y="59421"/>
                    <a:pt x="51097" y="57612"/>
                    <a:pt x="54504" y="54214"/>
                  </a:cubicBezTo>
                  <a:cubicBezTo>
                    <a:pt x="72326" y="36392"/>
                    <a:pt x="90148" y="18570"/>
                    <a:pt x="107979" y="748"/>
                  </a:cubicBezTo>
                  <a:cubicBezTo>
                    <a:pt x="108208" y="510"/>
                    <a:pt x="108412" y="246"/>
                    <a:pt x="108625" y="0"/>
                  </a:cubicBezTo>
                  <a:lnTo>
                    <a:pt x="94676" y="0"/>
                  </a:lnTo>
                  <a:cubicBezTo>
                    <a:pt x="94430" y="272"/>
                    <a:pt x="94200" y="552"/>
                    <a:pt x="93937" y="807"/>
                  </a:cubicBezTo>
                  <a:cubicBezTo>
                    <a:pt x="86410" y="8342"/>
                    <a:pt x="78876" y="15877"/>
                    <a:pt x="71341" y="23403"/>
                  </a:cubicBezTo>
                  <a:cubicBezTo>
                    <a:pt x="71111" y="23641"/>
                    <a:pt x="70882" y="23921"/>
                    <a:pt x="70602" y="24057"/>
                  </a:cubicBezTo>
                  <a:cubicBezTo>
                    <a:pt x="70522" y="24095"/>
                    <a:pt x="70409" y="24114"/>
                    <a:pt x="70294" y="24114"/>
                  </a:cubicBezTo>
                  <a:cubicBezTo>
                    <a:pt x="70125" y="24114"/>
                    <a:pt x="69954" y="24074"/>
                    <a:pt x="69888" y="23998"/>
                  </a:cubicBezTo>
                  <a:cubicBezTo>
                    <a:pt x="69744" y="23811"/>
                    <a:pt x="69693" y="23429"/>
                    <a:pt x="69786" y="23208"/>
                  </a:cubicBezTo>
                  <a:cubicBezTo>
                    <a:pt x="69905" y="22919"/>
                    <a:pt x="70202" y="22707"/>
                    <a:pt x="70440" y="22469"/>
                  </a:cubicBezTo>
                  <a:cubicBezTo>
                    <a:pt x="77644" y="15265"/>
                    <a:pt x="84847" y="8062"/>
                    <a:pt x="92051" y="858"/>
                  </a:cubicBezTo>
                  <a:cubicBezTo>
                    <a:pt x="92331" y="578"/>
                    <a:pt x="92603" y="289"/>
                    <a:pt x="92875" y="0"/>
                  </a:cubicBezTo>
                  <a:lnTo>
                    <a:pt x="73150" y="0"/>
                  </a:lnTo>
                  <a:cubicBezTo>
                    <a:pt x="72938" y="255"/>
                    <a:pt x="72759" y="527"/>
                    <a:pt x="72530" y="756"/>
                  </a:cubicBezTo>
                  <a:cubicBezTo>
                    <a:pt x="62319" y="10967"/>
                    <a:pt x="52117" y="21178"/>
                    <a:pt x="41906" y="31380"/>
                  </a:cubicBezTo>
                  <a:cubicBezTo>
                    <a:pt x="41694" y="31592"/>
                    <a:pt x="41490" y="31813"/>
                    <a:pt x="41252" y="31983"/>
                  </a:cubicBezTo>
                  <a:cubicBezTo>
                    <a:pt x="41129" y="32071"/>
                    <a:pt x="41001" y="32116"/>
                    <a:pt x="40875" y="32116"/>
                  </a:cubicBezTo>
                  <a:cubicBezTo>
                    <a:pt x="40722" y="32116"/>
                    <a:pt x="40571" y="32050"/>
                    <a:pt x="40436" y="31915"/>
                  </a:cubicBezTo>
                  <a:cubicBezTo>
                    <a:pt x="40190" y="31660"/>
                    <a:pt x="40181" y="31371"/>
                    <a:pt x="40385" y="31108"/>
                  </a:cubicBezTo>
                  <a:cubicBezTo>
                    <a:pt x="40589" y="30845"/>
                    <a:pt x="40836" y="30615"/>
                    <a:pt x="41065" y="30378"/>
                  </a:cubicBezTo>
                  <a:cubicBezTo>
                    <a:pt x="50876" y="20575"/>
                    <a:pt x="60688" y="10763"/>
                    <a:pt x="70491" y="951"/>
                  </a:cubicBezTo>
                  <a:cubicBezTo>
                    <a:pt x="70797" y="654"/>
                    <a:pt x="71069" y="323"/>
                    <a:pt x="713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25"/>
            <p:cNvSpPr/>
            <p:nvPr/>
          </p:nvSpPr>
          <p:spPr>
            <a:xfrm>
              <a:off x="4505925" y="1853500"/>
              <a:ext cx="224925" cy="225575"/>
            </a:xfrm>
            <a:custGeom>
              <a:rect b="b" l="l" r="r" t="t"/>
              <a:pathLst>
                <a:path extrusionOk="0" h="9023" w="8997">
                  <a:moveTo>
                    <a:pt x="4498" y="1"/>
                  </a:moveTo>
                  <a:cubicBezTo>
                    <a:pt x="2048" y="1"/>
                    <a:pt x="26" y="2024"/>
                    <a:pt x="18" y="4486"/>
                  </a:cubicBezTo>
                  <a:cubicBezTo>
                    <a:pt x="1" y="6975"/>
                    <a:pt x="2005" y="9005"/>
                    <a:pt x="4477" y="9022"/>
                  </a:cubicBezTo>
                  <a:cubicBezTo>
                    <a:pt x="4493" y="9022"/>
                    <a:pt x="4508" y="9022"/>
                    <a:pt x="4523" y="9022"/>
                  </a:cubicBezTo>
                  <a:cubicBezTo>
                    <a:pt x="6958" y="9022"/>
                    <a:pt x="8971" y="7002"/>
                    <a:pt x="8988" y="4537"/>
                  </a:cubicBezTo>
                  <a:cubicBezTo>
                    <a:pt x="8997" y="2056"/>
                    <a:pt x="7000" y="26"/>
                    <a:pt x="4528" y="1"/>
                  </a:cubicBezTo>
                  <a:cubicBezTo>
                    <a:pt x="4518" y="1"/>
                    <a:pt x="4508" y="1"/>
                    <a:pt x="44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49" name="Google Shape;649;p25"/>
          <p:cNvGrpSpPr/>
          <p:nvPr/>
        </p:nvGrpSpPr>
        <p:grpSpPr>
          <a:xfrm>
            <a:off x="2" y="-2"/>
            <a:ext cx="1330222" cy="2429315"/>
            <a:chOff x="-1" y="-33740"/>
            <a:chExt cx="731454" cy="1335816"/>
          </a:xfrm>
        </p:grpSpPr>
        <p:sp>
          <p:nvSpPr>
            <p:cNvPr id="650" name="Google Shape;650;p25"/>
            <p:cNvSpPr/>
            <p:nvPr/>
          </p:nvSpPr>
          <p:spPr>
            <a:xfrm rot="-5400000">
              <a:off x="-302182" y="268441"/>
              <a:ext cx="1335816" cy="731454"/>
            </a:xfrm>
            <a:custGeom>
              <a:rect b="b" l="l" r="r" t="t"/>
              <a:pathLst>
                <a:path extrusionOk="0" h="59492" w="108625">
                  <a:moveTo>
                    <a:pt x="1" y="0"/>
                  </a:moveTo>
                  <a:cubicBezTo>
                    <a:pt x="3755" y="3755"/>
                    <a:pt x="7468" y="7560"/>
                    <a:pt x="11273" y="11264"/>
                  </a:cubicBezTo>
                  <a:cubicBezTo>
                    <a:pt x="14569" y="14458"/>
                    <a:pt x="18596" y="16183"/>
                    <a:pt x="23158" y="16472"/>
                  </a:cubicBezTo>
                  <a:cubicBezTo>
                    <a:pt x="23638" y="16503"/>
                    <a:pt x="24113" y="16518"/>
                    <a:pt x="24583" y="16518"/>
                  </a:cubicBezTo>
                  <a:cubicBezTo>
                    <a:pt x="29760" y="16518"/>
                    <a:pt x="34283" y="14632"/>
                    <a:pt x="38092" y="10924"/>
                  </a:cubicBezTo>
                  <a:cubicBezTo>
                    <a:pt x="39570" y="9489"/>
                    <a:pt x="41005" y="8019"/>
                    <a:pt x="42467" y="6567"/>
                  </a:cubicBezTo>
                  <a:cubicBezTo>
                    <a:pt x="43146" y="5887"/>
                    <a:pt x="43809" y="5173"/>
                    <a:pt x="44522" y="4536"/>
                  </a:cubicBezTo>
                  <a:cubicBezTo>
                    <a:pt x="45193" y="3941"/>
                    <a:pt x="45939" y="3633"/>
                    <a:pt x="46725" y="3633"/>
                  </a:cubicBezTo>
                  <a:cubicBezTo>
                    <a:pt x="47182" y="3633"/>
                    <a:pt x="47654" y="3737"/>
                    <a:pt x="48133" y="3950"/>
                  </a:cubicBezTo>
                  <a:cubicBezTo>
                    <a:pt x="49458" y="4536"/>
                    <a:pt x="50188" y="5581"/>
                    <a:pt x="50273" y="7051"/>
                  </a:cubicBezTo>
                  <a:cubicBezTo>
                    <a:pt x="50333" y="8232"/>
                    <a:pt x="49806" y="9140"/>
                    <a:pt x="48991" y="9956"/>
                  </a:cubicBezTo>
                  <a:cubicBezTo>
                    <a:pt x="42526" y="16404"/>
                    <a:pt x="36044" y="22843"/>
                    <a:pt x="29614" y="29324"/>
                  </a:cubicBezTo>
                  <a:cubicBezTo>
                    <a:pt x="25103" y="33894"/>
                    <a:pt x="23447" y="39391"/>
                    <a:pt x="24755" y="45677"/>
                  </a:cubicBezTo>
                  <a:cubicBezTo>
                    <a:pt x="26345" y="53326"/>
                    <a:pt x="33179" y="59491"/>
                    <a:pt x="41944" y="59491"/>
                  </a:cubicBezTo>
                  <a:cubicBezTo>
                    <a:pt x="42027" y="59491"/>
                    <a:pt x="42111" y="59491"/>
                    <a:pt x="42195" y="59489"/>
                  </a:cubicBezTo>
                  <a:cubicBezTo>
                    <a:pt x="46986" y="59421"/>
                    <a:pt x="51097" y="57612"/>
                    <a:pt x="54504" y="54214"/>
                  </a:cubicBezTo>
                  <a:cubicBezTo>
                    <a:pt x="72326" y="36392"/>
                    <a:pt x="90148" y="18570"/>
                    <a:pt x="107979" y="748"/>
                  </a:cubicBezTo>
                  <a:cubicBezTo>
                    <a:pt x="108208" y="510"/>
                    <a:pt x="108412" y="246"/>
                    <a:pt x="108625" y="0"/>
                  </a:cubicBezTo>
                  <a:lnTo>
                    <a:pt x="94676" y="0"/>
                  </a:lnTo>
                  <a:cubicBezTo>
                    <a:pt x="94430" y="272"/>
                    <a:pt x="94200" y="552"/>
                    <a:pt x="93937" y="807"/>
                  </a:cubicBezTo>
                  <a:cubicBezTo>
                    <a:pt x="86410" y="8342"/>
                    <a:pt x="78876" y="15877"/>
                    <a:pt x="71341" y="23403"/>
                  </a:cubicBezTo>
                  <a:cubicBezTo>
                    <a:pt x="71111" y="23641"/>
                    <a:pt x="70882" y="23921"/>
                    <a:pt x="70602" y="24057"/>
                  </a:cubicBezTo>
                  <a:cubicBezTo>
                    <a:pt x="70522" y="24095"/>
                    <a:pt x="70409" y="24114"/>
                    <a:pt x="70294" y="24114"/>
                  </a:cubicBezTo>
                  <a:cubicBezTo>
                    <a:pt x="70125" y="24114"/>
                    <a:pt x="69954" y="24074"/>
                    <a:pt x="69888" y="23998"/>
                  </a:cubicBezTo>
                  <a:cubicBezTo>
                    <a:pt x="69744" y="23811"/>
                    <a:pt x="69693" y="23429"/>
                    <a:pt x="69786" y="23208"/>
                  </a:cubicBezTo>
                  <a:cubicBezTo>
                    <a:pt x="69905" y="22919"/>
                    <a:pt x="70202" y="22707"/>
                    <a:pt x="70440" y="22469"/>
                  </a:cubicBezTo>
                  <a:cubicBezTo>
                    <a:pt x="77644" y="15265"/>
                    <a:pt x="84847" y="8062"/>
                    <a:pt x="92051" y="858"/>
                  </a:cubicBezTo>
                  <a:cubicBezTo>
                    <a:pt x="92331" y="578"/>
                    <a:pt x="92603" y="289"/>
                    <a:pt x="92875" y="0"/>
                  </a:cubicBezTo>
                  <a:lnTo>
                    <a:pt x="73150" y="0"/>
                  </a:lnTo>
                  <a:cubicBezTo>
                    <a:pt x="72938" y="255"/>
                    <a:pt x="72759" y="527"/>
                    <a:pt x="72530" y="756"/>
                  </a:cubicBezTo>
                  <a:cubicBezTo>
                    <a:pt x="62319" y="10967"/>
                    <a:pt x="52117" y="21178"/>
                    <a:pt x="41906" y="31380"/>
                  </a:cubicBezTo>
                  <a:cubicBezTo>
                    <a:pt x="41694" y="31592"/>
                    <a:pt x="41490" y="31813"/>
                    <a:pt x="41252" y="31983"/>
                  </a:cubicBezTo>
                  <a:cubicBezTo>
                    <a:pt x="41129" y="32071"/>
                    <a:pt x="41001" y="32116"/>
                    <a:pt x="40875" y="32116"/>
                  </a:cubicBezTo>
                  <a:cubicBezTo>
                    <a:pt x="40722" y="32116"/>
                    <a:pt x="40571" y="32050"/>
                    <a:pt x="40436" y="31915"/>
                  </a:cubicBezTo>
                  <a:cubicBezTo>
                    <a:pt x="40190" y="31660"/>
                    <a:pt x="40181" y="31371"/>
                    <a:pt x="40385" y="31108"/>
                  </a:cubicBezTo>
                  <a:cubicBezTo>
                    <a:pt x="40589" y="30845"/>
                    <a:pt x="40836" y="30615"/>
                    <a:pt x="41065" y="30378"/>
                  </a:cubicBezTo>
                  <a:cubicBezTo>
                    <a:pt x="50876" y="20575"/>
                    <a:pt x="60688" y="10763"/>
                    <a:pt x="70491" y="951"/>
                  </a:cubicBezTo>
                  <a:cubicBezTo>
                    <a:pt x="70797" y="654"/>
                    <a:pt x="71069" y="323"/>
                    <a:pt x="7134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25"/>
            <p:cNvSpPr/>
            <p:nvPr/>
          </p:nvSpPr>
          <p:spPr>
            <a:xfrm rot="-5400000">
              <a:off x="302369" y="1088834"/>
              <a:ext cx="126723" cy="127089"/>
            </a:xfrm>
            <a:custGeom>
              <a:rect b="b" l="l" r="r" t="t"/>
              <a:pathLst>
                <a:path extrusionOk="0" h="9023" w="8997">
                  <a:moveTo>
                    <a:pt x="4498" y="1"/>
                  </a:moveTo>
                  <a:cubicBezTo>
                    <a:pt x="2048" y="1"/>
                    <a:pt x="26" y="2024"/>
                    <a:pt x="18" y="4486"/>
                  </a:cubicBezTo>
                  <a:cubicBezTo>
                    <a:pt x="1" y="6975"/>
                    <a:pt x="2005" y="9005"/>
                    <a:pt x="4477" y="9022"/>
                  </a:cubicBezTo>
                  <a:cubicBezTo>
                    <a:pt x="4493" y="9022"/>
                    <a:pt x="4508" y="9022"/>
                    <a:pt x="4523" y="9022"/>
                  </a:cubicBezTo>
                  <a:cubicBezTo>
                    <a:pt x="6958" y="9022"/>
                    <a:pt x="8971" y="7002"/>
                    <a:pt x="8988" y="4537"/>
                  </a:cubicBezTo>
                  <a:cubicBezTo>
                    <a:pt x="8997" y="2056"/>
                    <a:pt x="7000" y="26"/>
                    <a:pt x="4528" y="1"/>
                  </a:cubicBezTo>
                  <a:cubicBezTo>
                    <a:pt x="4518" y="1"/>
                    <a:pt x="4508" y="1"/>
                    <a:pt x="44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52" name="Google Shape;652;p25"/>
          <p:cNvGrpSpPr/>
          <p:nvPr/>
        </p:nvGrpSpPr>
        <p:grpSpPr>
          <a:xfrm rot="5400000">
            <a:off x="3265525" y="5302050"/>
            <a:ext cx="1633375" cy="237275"/>
            <a:chOff x="1263450" y="3868700"/>
            <a:chExt cx="1633375" cy="237275"/>
          </a:xfrm>
        </p:grpSpPr>
        <p:sp>
          <p:nvSpPr>
            <p:cNvPr id="653" name="Google Shape;653;p25"/>
            <p:cNvSpPr/>
            <p:nvPr/>
          </p:nvSpPr>
          <p:spPr>
            <a:xfrm>
              <a:off x="1263450" y="3871050"/>
              <a:ext cx="249125" cy="234925"/>
            </a:xfrm>
            <a:custGeom>
              <a:rect b="b" l="l" r="r" t="t"/>
              <a:pathLst>
                <a:path extrusionOk="0" h="9397" w="9965">
                  <a:moveTo>
                    <a:pt x="7668" y="1"/>
                  </a:moveTo>
                  <a:cubicBezTo>
                    <a:pt x="7208" y="1"/>
                    <a:pt x="6784" y="184"/>
                    <a:pt x="6414" y="543"/>
                  </a:cubicBezTo>
                  <a:cubicBezTo>
                    <a:pt x="5913" y="1036"/>
                    <a:pt x="5428" y="1563"/>
                    <a:pt x="4927" y="2089"/>
                  </a:cubicBezTo>
                  <a:cubicBezTo>
                    <a:pt x="4409" y="1563"/>
                    <a:pt x="3959" y="1112"/>
                    <a:pt x="3517" y="671"/>
                  </a:cubicBezTo>
                  <a:cubicBezTo>
                    <a:pt x="3074" y="232"/>
                    <a:pt x="2547" y="11"/>
                    <a:pt x="2035" y="11"/>
                  </a:cubicBezTo>
                  <a:cubicBezTo>
                    <a:pt x="1574" y="11"/>
                    <a:pt x="1127" y="190"/>
                    <a:pt x="765" y="552"/>
                  </a:cubicBezTo>
                  <a:cubicBezTo>
                    <a:pt x="0" y="1308"/>
                    <a:pt x="34" y="2472"/>
                    <a:pt x="867" y="3296"/>
                  </a:cubicBezTo>
                  <a:cubicBezTo>
                    <a:pt x="1325" y="3754"/>
                    <a:pt x="1801" y="4179"/>
                    <a:pt x="2353" y="4697"/>
                  </a:cubicBezTo>
                  <a:cubicBezTo>
                    <a:pt x="1801" y="5215"/>
                    <a:pt x="1317" y="5649"/>
                    <a:pt x="867" y="6099"/>
                  </a:cubicBezTo>
                  <a:cubicBezTo>
                    <a:pt x="34" y="6931"/>
                    <a:pt x="0" y="8095"/>
                    <a:pt x="765" y="8851"/>
                  </a:cubicBezTo>
                  <a:cubicBezTo>
                    <a:pt x="1126" y="9212"/>
                    <a:pt x="1572" y="9392"/>
                    <a:pt x="2031" y="9392"/>
                  </a:cubicBezTo>
                  <a:cubicBezTo>
                    <a:pt x="2544" y="9392"/>
                    <a:pt x="3073" y="9168"/>
                    <a:pt x="3517" y="8724"/>
                  </a:cubicBezTo>
                  <a:cubicBezTo>
                    <a:pt x="3967" y="8274"/>
                    <a:pt x="4401" y="7806"/>
                    <a:pt x="4919" y="7271"/>
                  </a:cubicBezTo>
                  <a:cubicBezTo>
                    <a:pt x="5174" y="7569"/>
                    <a:pt x="5360" y="7806"/>
                    <a:pt x="5564" y="8019"/>
                  </a:cubicBezTo>
                  <a:cubicBezTo>
                    <a:pt x="6487" y="8946"/>
                    <a:pt x="7219" y="9397"/>
                    <a:pt x="7863" y="9397"/>
                  </a:cubicBezTo>
                  <a:cubicBezTo>
                    <a:pt x="8274" y="9397"/>
                    <a:pt x="8649" y="9212"/>
                    <a:pt x="9013" y="8851"/>
                  </a:cubicBezTo>
                  <a:cubicBezTo>
                    <a:pt x="9965" y="7908"/>
                    <a:pt x="9735" y="6906"/>
                    <a:pt x="8223" y="5394"/>
                  </a:cubicBezTo>
                  <a:cubicBezTo>
                    <a:pt x="8002" y="5173"/>
                    <a:pt x="7773" y="4969"/>
                    <a:pt x="7450" y="4672"/>
                  </a:cubicBezTo>
                  <a:cubicBezTo>
                    <a:pt x="8011" y="4154"/>
                    <a:pt x="8512" y="3703"/>
                    <a:pt x="8996" y="3228"/>
                  </a:cubicBezTo>
                  <a:cubicBezTo>
                    <a:pt x="9446" y="2777"/>
                    <a:pt x="9659" y="2225"/>
                    <a:pt x="9548" y="1597"/>
                  </a:cubicBezTo>
                  <a:cubicBezTo>
                    <a:pt x="9421" y="866"/>
                    <a:pt x="9005" y="348"/>
                    <a:pt x="8300" y="110"/>
                  </a:cubicBezTo>
                  <a:cubicBezTo>
                    <a:pt x="8083" y="37"/>
                    <a:pt x="7872" y="1"/>
                    <a:pt x="76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25"/>
            <p:cNvSpPr/>
            <p:nvPr/>
          </p:nvSpPr>
          <p:spPr>
            <a:xfrm>
              <a:off x="2664025" y="4040500"/>
              <a:ext cx="65225" cy="65025"/>
            </a:xfrm>
            <a:custGeom>
              <a:rect b="b" l="l" r="r" t="t"/>
              <a:pathLst>
                <a:path extrusionOk="0" h="2601" w="2609">
                  <a:moveTo>
                    <a:pt x="1309" y="1"/>
                  </a:moveTo>
                  <a:cubicBezTo>
                    <a:pt x="578" y="1"/>
                    <a:pt x="18" y="553"/>
                    <a:pt x="9" y="1283"/>
                  </a:cubicBezTo>
                  <a:cubicBezTo>
                    <a:pt x="1" y="2005"/>
                    <a:pt x="561" y="2591"/>
                    <a:pt x="1275" y="2600"/>
                  </a:cubicBezTo>
                  <a:cubicBezTo>
                    <a:pt x="1285" y="2600"/>
                    <a:pt x="1296" y="2600"/>
                    <a:pt x="1306" y="2600"/>
                  </a:cubicBezTo>
                  <a:cubicBezTo>
                    <a:pt x="2031" y="2600"/>
                    <a:pt x="2609" y="2020"/>
                    <a:pt x="2600" y="1292"/>
                  </a:cubicBezTo>
                  <a:cubicBezTo>
                    <a:pt x="2600" y="570"/>
                    <a:pt x="2031" y="9"/>
                    <a:pt x="130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25"/>
            <p:cNvSpPr/>
            <p:nvPr/>
          </p:nvSpPr>
          <p:spPr>
            <a:xfrm>
              <a:off x="1652725" y="4040500"/>
              <a:ext cx="65000" cy="65025"/>
            </a:xfrm>
            <a:custGeom>
              <a:rect b="b" l="l" r="r" t="t"/>
              <a:pathLst>
                <a:path extrusionOk="0" h="2601" w="2600">
                  <a:moveTo>
                    <a:pt x="1301" y="0"/>
                  </a:moveTo>
                  <a:cubicBezTo>
                    <a:pt x="561" y="0"/>
                    <a:pt x="0" y="564"/>
                    <a:pt x="0" y="1300"/>
                  </a:cubicBezTo>
                  <a:cubicBezTo>
                    <a:pt x="0" y="2022"/>
                    <a:pt x="561" y="2600"/>
                    <a:pt x="1283" y="2600"/>
                  </a:cubicBezTo>
                  <a:cubicBezTo>
                    <a:pt x="1288" y="2600"/>
                    <a:pt x="1293" y="2600"/>
                    <a:pt x="1299" y="2600"/>
                  </a:cubicBezTo>
                  <a:cubicBezTo>
                    <a:pt x="2005" y="2600"/>
                    <a:pt x="2583" y="2034"/>
                    <a:pt x="2591" y="1326"/>
                  </a:cubicBezTo>
                  <a:cubicBezTo>
                    <a:pt x="2600" y="595"/>
                    <a:pt x="2048" y="18"/>
                    <a:pt x="1334" y="1"/>
                  </a:cubicBezTo>
                  <a:cubicBezTo>
                    <a:pt x="1323" y="0"/>
                    <a:pt x="1312" y="0"/>
                    <a:pt x="13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25"/>
            <p:cNvSpPr/>
            <p:nvPr/>
          </p:nvSpPr>
          <p:spPr>
            <a:xfrm>
              <a:off x="2830525" y="4040500"/>
              <a:ext cx="65650" cy="65025"/>
            </a:xfrm>
            <a:custGeom>
              <a:rect b="b" l="l" r="r" t="t"/>
              <a:pathLst>
                <a:path extrusionOk="0" h="2601" w="2626">
                  <a:moveTo>
                    <a:pt x="1326" y="0"/>
                  </a:moveTo>
                  <a:cubicBezTo>
                    <a:pt x="603" y="0"/>
                    <a:pt x="35" y="533"/>
                    <a:pt x="18" y="1258"/>
                  </a:cubicBezTo>
                  <a:cubicBezTo>
                    <a:pt x="1" y="2005"/>
                    <a:pt x="570" y="2600"/>
                    <a:pt x="1300" y="2600"/>
                  </a:cubicBezTo>
                  <a:cubicBezTo>
                    <a:pt x="1306" y="2600"/>
                    <a:pt x="1311" y="2600"/>
                    <a:pt x="1316" y="2600"/>
                  </a:cubicBezTo>
                  <a:cubicBezTo>
                    <a:pt x="2022" y="2600"/>
                    <a:pt x="2600" y="2026"/>
                    <a:pt x="2617" y="1317"/>
                  </a:cubicBezTo>
                  <a:cubicBezTo>
                    <a:pt x="2626" y="604"/>
                    <a:pt x="2056" y="18"/>
                    <a:pt x="1343" y="1"/>
                  </a:cubicBezTo>
                  <a:cubicBezTo>
                    <a:pt x="1337" y="0"/>
                    <a:pt x="1331" y="0"/>
                    <a:pt x="13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25"/>
            <p:cNvSpPr/>
            <p:nvPr/>
          </p:nvSpPr>
          <p:spPr>
            <a:xfrm>
              <a:off x="1819000" y="3868700"/>
              <a:ext cx="65450" cy="65025"/>
            </a:xfrm>
            <a:custGeom>
              <a:rect b="b" l="l" r="r" t="t"/>
              <a:pathLst>
                <a:path extrusionOk="0" h="2601" w="2618">
                  <a:moveTo>
                    <a:pt x="1309" y="0"/>
                  </a:moveTo>
                  <a:cubicBezTo>
                    <a:pt x="561" y="9"/>
                    <a:pt x="1" y="586"/>
                    <a:pt x="18" y="1342"/>
                  </a:cubicBezTo>
                  <a:cubicBezTo>
                    <a:pt x="34" y="2054"/>
                    <a:pt x="595" y="2600"/>
                    <a:pt x="1302" y="2600"/>
                  </a:cubicBezTo>
                  <a:cubicBezTo>
                    <a:pt x="1313" y="2600"/>
                    <a:pt x="1324" y="2600"/>
                    <a:pt x="1334" y="2600"/>
                  </a:cubicBezTo>
                  <a:cubicBezTo>
                    <a:pt x="2048" y="2591"/>
                    <a:pt x="2617" y="2005"/>
                    <a:pt x="2617" y="1291"/>
                  </a:cubicBezTo>
                  <a:cubicBezTo>
                    <a:pt x="2609" y="569"/>
                    <a:pt x="2031" y="0"/>
                    <a:pt x="13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25"/>
            <p:cNvSpPr/>
            <p:nvPr/>
          </p:nvSpPr>
          <p:spPr>
            <a:xfrm>
              <a:off x="2156475" y="3868900"/>
              <a:ext cx="65200" cy="64800"/>
            </a:xfrm>
            <a:custGeom>
              <a:rect b="b" l="l" r="r" t="t"/>
              <a:pathLst>
                <a:path extrusionOk="0" h="2592" w="2608">
                  <a:moveTo>
                    <a:pt x="1311" y="0"/>
                  </a:moveTo>
                  <a:cubicBezTo>
                    <a:pt x="578" y="0"/>
                    <a:pt x="0" y="580"/>
                    <a:pt x="0" y="1300"/>
                  </a:cubicBezTo>
                  <a:cubicBezTo>
                    <a:pt x="0" y="2005"/>
                    <a:pt x="578" y="2592"/>
                    <a:pt x="1300" y="2592"/>
                  </a:cubicBezTo>
                  <a:cubicBezTo>
                    <a:pt x="1305" y="2592"/>
                    <a:pt x="1310" y="2592"/>
                    <a:pt x="1316" y="2592"/>
                  </a:cubicBezTo>
                  <a:cubicBezTo>
                    <a:pt x="2022" y="2592"/>
                    <a:pt x="2591" y="2034"/>
                    <a:pt x="2599" y="1317"/>
                  </a:cubicBezTo>
                  <a:cubicBezTo>
                    <a:pt x="2608" y="587"/>
                    <a:pt x="2056" y="9"/>
                    <a:pt x="1342" y="1"/>
                  </a:cubicBezTo>
                  <a:cubicBezTo>
                    <a:pt x="1332" y="0"/>
                    <a:pt x="1321" y="0"/>
                    <a:pt x="13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25"/>
            <p:cNvSpPr/>
            <p:nvPr/>
          </p:nvSpPr>
          <p:spPr>
            <a:xfrm>
              <a:off x="2830525" y="3868850"/>
              <a:ext cx="66300" cy="64900"/>
            </a:xfrm>
            <a:custGeom>
              <a:rect b="b" l="l" r="r" t="t"/>
              <a:pathLst>
                <a:path extrusionOk="0" h="2596" w="2652">
                  <a:moveTo>
                    <a:pt x="1312" y="0"/>
                  </a:moveTo>
                  <a:cubicBezTo>
                    <a:pt x="603" y="0"/>
                    <a:pt x="42" y="531"/>
                    <a:pt x="18" y="1251"/>
                  </a:cubicBezTo>
                  <a:cubicBezTo>
                    <a:pt x="1" y="1982"/>
                    <a:pt x="536" y="2568"/>
                    <a:pt x="1249" y="2594"/>
                  </a:cubicBezTo>
                  <a:cubicBezTo>
                    <a:pt x="1271" y="2595"/>
                    <a:pt x="1292" y="2595"/>
                    <a:pt x="1314" y="2595"/>
                  </a:cubicBezTo>
                  <a:cubicBezTo>
                    <a:pt x="2007" y="2595"/>
                    <a:pt x="2576" y="2063"/>
                    <a:pt x="2609" y="1370"/>
                  </a:cubicBezTo>
                  <a:cubicBezTo>
                    <a:pt x="2651" y="657"/>
                    <a:pt x="2107" y="37"/>
                    <a:pt x="1394" y="3"/>
                  </a:cubicBezTo>
                  <a:cubicBezTo>
                    <a:pt x="1366" y="1"/>
                    <a:pt x="1339" y="0"/>
                    <a:pt x="1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25"/>
            <p:cNvSpPr/>
            <p:nvPr/>
          </p:nvSpPr>
          <p:spPr>
            <a:xfrm>
              <a:off x="1819000" y="4040500"/>
              <a:ext cx="65450" cy="65025"/>
            </a:xfrm>
            <a:custGeom>
              <a:rect b="b" l="l" r="r" t="t"/>
              <a:pathLst>
                <a:path extrusionOk="0" h="2601" w="2618">
                  <a:moveTo>
                    <a:pt x="1299" y="0"/>
                  </a:moveTo>
                  <a:cubicBezTo>
                    <a:pt x="1288" y="0"/>
                    <a:pt x="1277" y="0"/>
                    <a:pt x="1266" y="1"/>
                  </a:cubicBezTo>
                  <a:cubicBezTo>
                    <a:pt x="544" y="18"/>
                    <a:pt x="1" y="595"/>
                    <a:pt x="18" y="1326"/>
                  </a:cubicBezTo>
                  <a:cubicBezTo>
                    <a:pt x="26" y="2042"/>
                    <a:pt x="604" y="2600"/>
                    <a:pt x="1310" y="2600"/>
                  </a:cubicBezTo>
                  <a:cubicBezTo>
                    <a:pt x="1315" y="2600"/>
                    <a:pt x="1321" y="2600"/>
                    <a:pt x="1326" y="2600"/>
                  </a:cubicBezTo>
                  <a:cubicBezTo>
                    <a:pt x="2039" y="2591"/>
                    <a:pt x="2617" y="2005"/>
                    <a:pt x="2617" y="1292"/>
                  </a:cubicBezTo>
                  <a:cubicBezTo>
                    <a:pt x="2609" y="563"/>
                    <a:pt x="2031" y="0"/>
                    <a:pt x="12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25"/>
            <p:cNvSpPr/>
            <p:nvPr/>
          </p:nvSpPr>
          <p:spPr>
            <a:xfrm>
              <a:off x="2156475" y="4040500"/>
              <a:ext cx="65200" cy="65025"/>
            </a:xfrm>
            <a:custGeom>
              <a:rect b="b" l="l" r="r" t="t"/>
              <a:pathLst>
                <a:path extrusionOk="0" h="2601" w="2608">
                  <a:moveTo>
                    <a:pt x="1311" y="0"/>
                  </a:moveTo>
                  <a:cubicBezTo>
                    <a:pt x="578" y="0"/>
                    <a:pt x="0" y="580"/>
                    <a:pt x="0" y="1300"/>
                  </a:cubicBezTo>
                  <a:cubicBezTo>
                    <a:pt x="0" y="2005"/>
                    <a:pt x="586" y="2600"/>
                    <a:pt x="1291" y="2600"/>
                  </a:cubicBezTo>
                  <a:cubicBezTo>
                    <a:pt x="1297" y="2600"/>
                    <a:pt x="1302" y="2600"/>
                    <a:pt x="1307" y="2600"/>
                  </a:cubicBezTo>
                  <a:cubicBezTo>
                    <a:pt x="2022" y="2600"/>
                    <a:pt x="2591" y="2034"/>
                    <a:pt x="2599" y="1326"/>
                  </a:cubicBezTo>
                  <a:cubicBezTo>
                    <a:pt x="2608" y="587"/>
                    <a:pt x="2064" y="18"/>
                    <a:pt x="1342" y="1"/>
                  </a:cubicBezTo>
                  <a:cubicBezTo>
                    <a:pt x="1332" y="0"/>
                    <a:pt x="1321" y="0"/>
                    <a:pt x="13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25"/>
            <p:cNvSpPr/>
            <p:nvPr/>
          </p:nvSpPr>
          <p:spPr>
            <a:xfrm>
              <a:off x="2326150" y="4040500"/>
              <a:ext cx="65850" cy="65025"/>
            </a:xfrm>
            <a:custGeom>
              <a:rect b="b" l="l" r="r" t="t"/>
              <a:pathLst>
                <a:path extrusionOk="0" h="2601" w="2634">
                  <a:moveTo>
                    <a:pt x="1315" y="0"/>
                  </a:moveTo>
                  <a:cubicBezTo>
                    <a:pt x="1304" y="0"/>
                    <a:pt x="1294" y="0"/>
                    <a:pt x="1283" y="1"/>
                  </a:cubicBezTo>
                  <a:cubicBezTo>
                    <a:pt x="561" y="18"/>
                    <a:pt x="0" y="612"/>
                    <a:pt x="17" y="1326"/>
                  </a:cubicBezTo>
                  <a:cubicBezTo>
                    <a:pt x="34" y="2029"/>
                    <a:pt x="612" y="2600"/>
                    <a:pt x="1312" y="2600"/>
                  </a:cubicBezTo>
                  <a:cubicBezTo>
                    <a:pt x="1322" y="2600"/>
                    <a:pt x="1332" y="2600"/>
                    <a:pt x="1343" y="2600"/>
                  </a:cubicBezTo>
                  <a:cubicBezTo>
                    <a:pt x="2048" y="2591"/>
                    <a:pt x="2634" y="1997"/>
                    <a:pt x="2625" y="1292"/>
                  </a:cubicBezTo>
                  <a:cubicBezTo>
                    <a:pt x="2625" y="572"/>
                    <a:pt x="2039" y="0"/>
                    <a:pt x="13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25"/>
            <p:cNvSpPr/>
            <p:nvPr/>
          </p:nvSpPr>
          <p:spPr>
            <a:xfrm>
              <a:off x="1652300" y="3868700"/>
              <a:ext cx="65425" cy="65025"/>
            </a:xfrm>
            <a:custGeom>
              <a:rect b="b" l="l" r="r" t="t"/>
              <a:pathLst>
                <a:path extrusionOk="0" h="2601" w="2617">
                  <a:moveTo>
                    <a:pt x="1308" y="0"/>
                  </a:moveTo>
                  <a:cubicBezTo>
                    <a:pt x="569" y="0"/>
                    <a:pt x="0" y="586"/>
                    <a:pt x="17" y="1342"/>
                  </a:cubicBezTo>
                  <a:cubicBezTo>
                    <a:pt x="34" y="2045"/>
                    <a:pt x="595" y="2600"/>
                    <a:pt x="1302" y="2600"/>
                  </a:cubicBezTo>
                  <a:cubicBezTo>
                    <a:pt x="1313" y="2600"/>
                    <a:pt x="1323" y="2600"/>
                    <a:pt x="1334" y="2600"/>
                  </a:cubicBezTo>
                  <a:cubicBezTo>
                    <a:pt x="2048" y="2591"/>
                    <a:pt x="2617" y="2013"/>
                    <a:pt x="2608" y="1291"/>
                  </a:cubicBezTo>
                  <a:cubicBezTo>
                    <a:pt x="2600" y="569"/>
                    <a:pt x="2031" y="9"/>
                    <a:pt x="13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25"/>
            <p:cNvSpPr/>
            <p:nvPr/>
          </p:nvSpPr>
          <p:spPr>
            <a:xfrm>
              <a:off x="2492650" y="3868700"/>
              <a:ext cx="65850" cy="65000"/>
            </a:xfrm>
            <a:custGeom>
              <a:rect b="b" l="l" r="r" t="t"/>
              <a:pathLst>
                <a:path extrusionOk="0" h="2600" w="2634">
                  <a:moveTo>
                    <a:pt x="1343" y="0"/>
                  </a:moveTo>
                  <a:cubicBezTo>
                    <a:pt x="621" y="0"/>
                    <a:pt x="43" y="561"/>
                    <a:pt x="26" y="1274"/>
                  </a:cubicBezTo>
                  <a:cubicBezTo>
                    <a:pt x="1" y="2000"/>
                    <a:pt x="595" y="2600"/>
                    <a:pt x="1327" y="2600"/>
                  </a:cubicBezTo>
                  <a:cubicBezTo>
                    <a:pt x="1332" y="2600"/>
                    <a:pt x="1337" y="2600"/>
                    <a:pt x="1343" y="2600"/>
                  </a:cubicBezTo>
                  <a:cubicBezTo>
                    <a:pt x="2056" y="2600"/>
                    <a:pt x="2634" y="2022"/>
                    <a:pt x="2634" y="1300"/>
                  </a:cubicBezTo>
                  <a:cubicBezTo>
                    <a:pt x="2634" y="586"/>
                    <a:pt x="2056" y="9"/>
                    <a:pt x="13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25"/>
            <p:cNvSpPr/>
            <p:nvPr/>
          </p:nvSpPr>
          <p:spPr>
            <a:xfrm>
              <a:off x="2664025" y="3868700"/>
              <a:ext cx="65025" cy="65000"/>
            </a:xfrm>
            <a:custGeom>
              <a:rect b="b" l="l" r="r" t="t"/>
              <a:pathLst>
                <a:path extrusionOk="0" h="2600" w="2601">
                  <a:moveTo>
                    <a:pt x="1309" y="0"/>
                  </a:moveTo>
                  <a:cubicBezTo>
                    <a:pt x="587" y="0"/>
                    <a:pt x="18" y="561"/>
                    <a:pt x="9" y="1283"/>
                  </a:cubicBezTo>
                  <a:cubicBezTo>
                    <a:pt x="1" y="2005"/>
                    <a:pt x="553" y="2591"/>
                    <a:pt x="1266" y="2600"/>
                  </a:cubicBezTo>
                  <a:cubicBezTo>
                    <a:pt x="1277" y="2600"/>
                    <a:pt x="1288" y="2600"/>
                    <a:pt x="1299" y="2600"/>
                  </a:cubicBezTo>
                  <a:cubicBezTo>
                    <a:pt x="2031" y="2600"/>
                    <a:pt x="2600" y="2028"/>
                    <a:pt x="2600" y="1300"/>
                  </a:cubicBezTo>
                  <a:cubicBezTo>
                    <a:pt x="2600" y="578"/>
                    <a:pt x="2031" y="9"/>
                    <a:pt x="13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25"/>
            <p:cNvSpPr/>
            <p:nvPr/>
          </p:nvSpPr>
          <p:spPr>
            <a:xfrm>
              <a:off x="2493075" y="4040500"/>
              <a:ext cx="65850" cy="65025"/>
            </a:xfrm>
            <a:custGeom>
              <a:rect b="b" l="l" r="r" t="t"/>
              <a:pathLst>
                <a:path extrusionOk="0" h="2601" w="2634">
                  <a:moveTo>
                    <a:pt x="1327" y="0"/>
                  </a:moveTo>
                  <a:cubicBezTo>
                    <a:pt x="595" y="0"/>
                    <a:pt x="9" y="572"/>
                    <a:pt x="9" y="1292"/>
                  </a:cubicBezTo>
                  <a:cubicBezTo>
                    <a:pt x="0" y="1997"/>
                    <a:pt x="587" y="2591"/>
                    <a:pt x="1292" y="2600"/>
                  </a:cubicBezTo>
                  <a:cubicBezTo>
                    <a:pt x="1302" y="2600"/>
                    <a:pt x="1312" y="2600"/>
                    <a:pt x="1322" y="2600"/>
                  </a:cubicBezTo>
                  <a:cubicBezTo>
                    <a:pt x="2022" y="2600"/>
                    <a:pt x="2600" y="2029"/>
                    <a:pt x="2617" y="1326"/>
                  </a:cubicBezTo>
                  <a:cubicBezTo>
                    <a:pt x="2634" y="612"/>
                    <a:pt x="2073" y="18"/>
                    <a:pt x="1360" y="1"/>
                  </a:cubicBezTo>
                  <a:cubicBezTo>
                    <a:pt x="1349" y="0"/>
                    <a:pt x="1338" y="0"/>
                    <a:pt x="13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25"/>
            <p:cNvSpPr/>
            <p:nvPr/>
          </p:nvSpPr>
          <p:spPr>
            <a:xfrm>
              <a:off x="1989550" y="3868900"/>
              <a:ext cx="65425" cy="64800"/>
            </a:xfrm>
            <a:custGeom>
              <a:rect b="b" l="l" r="r" t="t"/>
              <a:pathLst>
                <a:path extrusionOk="0" h="2592" w="2617">
                  <a:moveTo>
                    <a:pt x="1311" y="0"/>
                  </a:moveTo>
                  <a:cubicBezTo>
                    <a:pt x="586" y="0"/>
                    <a:pt x="0" y="580"/>
                    <a:pt x="9" y="1300"/>
                  </a:cubicBezTo>
                  <a:cubicBezTo>
                    <a:pt x="17" y="2014"/>
                    <a:pt x="595" y="2592"/>
                    <a:pt x="1308" y="2592"/>
                  </a:cubicBezTo>
                  <a:cubicBezTo>
                    <a:pt x="1314" y="2592"/>
                    <a:pt x="1319" y="2592"/>
                    <a:pt x="1324" y="2592"/>
                  </a:cubicBezTo>
                  <a:cubicBezTo>
                    <a:pt x="2039" y="2592"/>
                    <a:pt x="2600" y="2026"/>
                    <a:pt x="2608" y="1309"/>
                  </a:cubicBezTo>
                  <a:cubicBezTo>
                    <a:pt x="2617" y="587"/>
                    <a:pt x="2064" y="9"/>
                    <a:pt x="1342" y="1"/>
                  </a:cubicBezTo>
                  <a:cubicBezTo>
                    <a:pt x="1332" y="0"/>
                    <a:pt x="1321" y="0"/>
                    <a:pt x="13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25"/>
            <p:cNvSpPr/>
            <p:nvPr/>
          </p:nvSpPr>
          <p:spPr>
            <a:xfrm>
              <a:off x="1989325" y="4040500"/>
              <a:ext cx="65650" cy="65025"/>
            </a:xfrm>
            <a:custGeom>
              <a:rect b="b" l="l" r="r" t="t"/>
              <a:pathLst>
                <a:path extrusionOk="0" h="2601" w="2626">
                  <a:moveTo>
                    <a:pt x="1327" y="0"/>
                  </a:moveTo>
                  <a:cubicBezTo>
                    <a:pt x="595" y="0"/>
                    <a:pt x="1" y="592"/>
                    <a:pt x="18" y="1317"/>
                  </a:cubicBezTo>
                  <a:cubicBezTo>
                    <a:pt x="26" y="2017"/>
                    <a:pt x="612" y="2600"/>
                    <a:pt x="1319" y="2600"/>
                  </a:cubicBezTo>
                  <a:cubicBezTo>
                    <a:pt x="1324" y="2600"/>
                    <a:pt x="1329" y="2600"/>
                    <a:pt x="1334" y="2600"/>
                  </a:cubicBezTo>
                  <a:cubicBezTo>
                    <a:pt x="2048" y="2600"/>
                    <a:pt x="2617" y="2022"/>
                    <a:pt x="2617" y="1300"/>
                  </a:cubicBezTo>
                  <a:cubicBezTo>
                    <a:pt x="2626" y="578"/>
                    <a:pt x="2065" y="9"/>
                    <a:pt x="1343" y="1"/>
                  </a:cubicBezTo>
                  <a:cubicBezTo>
                    <a:pt x="1338" y="0"/>
                    <a:pt x="1332" y="0"/>
                    <a:pt x="13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25"/>
            <p:cNvSpPr/>
            <p:nvPr/>
          </p:nvSpPr>
          <p:spPr>
            <a:xfrm>
              <a:off x="2326350" y="3868900"/>
              <a:ext cx="65875" cy="64800"/>
            </a:xfrm>
            <a:custGeom>
              <a:rect b="b" l="l" r="r" t="t"/>
              <a:pathLst>
                <a:path extrusionOk="0" h="2592" w="2635">
                  <a:moveTo>
                    <a:pt x="1323" y="0"/>
                  </a:moveTo>
                  <a:cubicBezTo>
                    <a:pt x="1313" y="0"/>
                    <a:pt x="1302" y="0"/>
                    <a:pt x="1292" y="1"/>
                  </a:cubicBezTo>
                  <a:cubicBezTo>
                    <a:pt x="579" y="9"/>
                    <a:pt x="1" y="595"/>
                    <a:pt x="9" y="1309"/>
                  </a:cubicBezTo>
                  <a:cubicBezTo>
                    <a:pt x="18" y="2017"/>
                    <a:pt x="596" y="2592"/>
                    <a:pt x="1302" y="2592"/>
                  </a:cubicBezTo>
                  <a:cubicBezTo>
                    <a:pt x="1307" y="2592"/>
                    <a:pt x="1312" y="2592"/>
                    <a:pt x="1318" y="2592"/>
                  </a:cubicBezTo>
                  <a:cubicBezTo>
                    <a:pt x="2031" y="2592"/>
                    <a:pt x="2609" y="2014"/>
                    <a:pt x="2617" y="1309"/>
                  </a:cubicBezTo>
                  <a:cubicBezTo>
                    <a:pt x="2634" y="589"/>
                    <a:pt x="2048" y="0"/>
                    <a:pt x="13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70" name="Google Shape;670;p25"/>
          <p:cNvSpPr/>
          <p:nvPr/>
        </p:nvSpPr>
        <p:spPr>
          <a:xfrm>
            <a:off x="228425" y="169075"/>
            <a:ext cx="484800" cy="484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1" name="Google Shape;671;p25"/>
          <p:cNvSpPr/>
          <p:nvPr/>
        </p:nvSpPr>
        <p:spPr>
          <a:xfrm>
            <a:off x="8235850" y="353875"/>
            <a:ext cx="484800" cy="4848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2" name="Google Shape;672;p25"/>
          <p:cNvSpPr/>
          <p:nvPr/>
        </p:nvSpPr>
        <p:spPr>
          <a:xfrm rot="-5400000">
            <a:off x="7824460" y="2512002"/>
            <a:ext cx="461963" cy="451677"/>
          </a:xfrm>
          <a:custGeom>
            <a:rect b="b" l="l" r="r" t="t"/>
            <a:pathLst>
              <a:path extrusionOk="0" h="147366" w="150722">
                <a:moveTo>
                  <a:pt x="75347" y="13536"/>
                </a:moveTo>
                <a:cubicBezTo>
                  <a:pt x="87879" y="13536"/>
                  <a:pt x="100451" y="17795"/>
                  <a:pt x="110729" y="26435"/>
                </a:cubicBezTo>
                <a:cubicBezTo>
                  <a:pt x="134932" y="46775"/>
                  <a:pt x="137456" y="82477"/>
                  <a:pt x="116251" y="106001"/>
                </a:cubicBezTo>
                <a:cubicBezTo>
                  <a:pt x="105152" y="118322"/>
                  <a:pt x="90256" y="124199"/>
                  <a:pt x="75496" y="124199"/>
                </a:cubicBezTo>
                <a:cubicBezTo>
                  <a:pt x="62768" y="124199"/>
                  <a:pt x="50141" y="119829"/>
                  <a:pt x="40137" y="111452"/>
                </a:cubicBezTo>
                <a:cubicBezTo>
                  <a:pt x="40422" y="111256"/>
                  <a:pt x="40681" y="111131"/>
                  <a:pt x="40868" y="110944"/>
                </a:cubicBezTo>
                <a:cubicBezTo>
                  <a:pt x="46997" y="104815"/>
                  <a:pt x="53117" y="98686"/>
                  <a:pt x="59245" y="92558"/>
                </a:cubicBezTo>
                <a:cubicBezTo>
                  <a:pt x="60030" y="91772"/>
                  <a:pt x="60468" y="90889"/>
                  <a:pt x="60200" y="89756"/>
                </a:cubicBezTo>
                <a:cubicBezTo>
                  <a:pt x="59894" y="88420"/>
                  <a:pt x="58745" y="87620"/>
                  <a:pt x="57542" y="87620"/>
                </a:cubicBezTo>
                <a:cubicBezTo>
                  <a:pt x="56922" y="87620"/>
                  <a:pt x="56288" y="87832"/>
                  <a:pt x="55748" y="88293"/>
                </a:cubicBezTo>
                <a:cubicBezTo>
                  <a:pt x="55525" y="88481"/>
                  <a:pt x="55320" y="88704"/>
                  <a:pt x="55115" y="88909"/>
                </a:cubicBezTo>
                <a:cubicBezTo>
                  <a:pt x="49004" y="95029"/>
                  <a:pt x="42902" y="101140"/>
                  <a:pt x="36800" y="107259"/>
                </a:cubicBezTo>
                <a:cubicBezTo>
                  <a:pt x="36613" y="107447"/>
                  <a:pt x="36470" y="107696"/>
                  <a:pt x="36309" y="107911"/>
                </a:cubicBezTo>
                <a:cubicBezTo>
                  <a:pt x="17870" y="90060"/>
                  <a:pt x="13356" y="57953"/>
                  <a:pt x="32233" y="34330"/>
                </a:cubicBezTo>
                <a:cubicBezTo>
                  <a:pt x="43240" y="20555"/>
                  <a:pt x="59260" y="13536"/>
                  <a:pt x="75347" y="13536"/>
                </a:cubicBezTo>
                <a:close/>
                <a:moveTo>
                  <a:pt x="75319" y="1"/>
                </a:moveTo>
                <a:cubicBezTo>
                  <a:pt x="59499" y="1"/>
                  <a:pt x="43633" y="5476"/>
                  <a:pt x="30716" y="16586"/>
                </a:cubicBezTo>
                <a:cubicBezTo>
                  <a:pt x="16826" y="28532"/>
                  <a:pt x="8752" y="43742"/>
                  <a:pt x="6977" y="61994"/>
                </a:cubicBezTo>
                <a:cubicBezTo>
                  <a:pt x="4907" y="83431"/>
                  <a:pt x="11812" y="101871"/>
                  <a:pt x="26648" y="117554"/>
                </a:cubicBezTo>
                <a:cubicBezTo>
                  <a:pt x="26425" y="117733"/>
                  <a:pt x="26166" y="117902"/>
                  <a:pt x="25961" y="118107"/>
                </a:cubicBezTo>
                <a:cubicBezTo>
                  <a:pt x="17923" y="126145"/>
                  <a:pt x="9894" y="134192"/>
                  <a:pt x="1865" y="142230"/>
                </a:cubicBezTo>
                <a:cubicBezTo>
                  <a:pt x="1642" y="142462"/>
                  <a:pt x="1401" y="142685"/>
                  <a:pt x="1205" y="142934"/>
                </a:cubicBezTo>
                <a:cubicBezTo>
                  <a:pt x="1" y="144513"/>
                  <a:pt x="750" y="146735"/>
                  <a:pt x="2668" y="147261"/>
                </a:cubicBezTo>
                <a:cubicBezTo>
                  <a:pt x="2927" y="147333"/>
                  <a:pt x="3173" y="147366"/>
                  <a:pt x="3407" y="147366"/>
                </a:cubicBezTo>
                <a:cubicBezTo>
                  <a:pt x="4254" y="147366"/>
                  <a:pt x="4953" y="146930"/>
                  <a:pt x="5603" y="146280"/>
                </a:cubicBezTo>
                <a:cubicBezTo>
                  <a:pt x="13730" y="138135"/>
                  <a:pt x="21866" y="129990"/>
                  <a:pt x="29993" y="121836"/>
                </a:cubicBezTo>
                <a:cubicBezTo>
                  <a:pt x="30199" y="121631"/>
                  <a:pt x="30350" y="121363"/>
                  <a:pt x="30546" y="121096"/>
                </a:cubicBezTo>
                <a:cubicBezTo>
                  <a:pt x="43637" y="132340"/>
                  <a:pt x="59520" y="137739"/>
                  <a:pt x="75257" y="137739"/>
                </a:cubicBezTo>
                <a:cubicBezTo>
                  <a:pt x="94804" y="137739"/>
                  <a:pt x="114126" y="129411"/>
                  <a:pt x="127598" y="113611"/>
                </a:cubicBezTo>
                <a:cubicBezTo>
                  <a:pt x="150722" y="86482"/>
                  <a:pt x="149571" y="46008"/>
                  <a:pt x="124030" y="20315"/>
                </a:cubicBezTo>
                <a:cubicBezTo>
                  <a:pt x="110641" y="6847"/>
                  <a:pt x="93009" y="1"/>
                  <a:pt x="7531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3" name="Google Shape;673;p2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674" name="Google Shape;674;p25"/>
          <p:cNvSpPr txBox="1"/>
          <p:nvPr>
            <p:ph idx="1" type="subTitle"/>
          </p:nvPr>
        </p:nvSpPr>
        <p:spPr>
          <a:xfrm>
            <a:off x="731651" y="2171092"/>
            <a:ext cx="20427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25"/>
          <p:cNvSpPr txBox="1"/>
          <p:nvPr>
            <p:ph idx="2" type="subTitle"/>
          </p:nvPr>
        </p:nvSpPr>
        <p:spPr>
          <a:xfrm>
            <a:off x="3285757" y="2171092"/>
            <a:ext cx="20427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25"/>
          <p:cNvSpPr txBox="1"/>
          <p:nvPr>
            <p:ph idx="3" type="subTitle"/>
          </p:nvPr>
        </p:nvSpPr>
        <p:spPr>
          <a:xfrm>
            <a:off x="731651" y="3756879"/>
            <a:ext cx="20427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25"/>
          <p:cNvSpPr txBox="1"/>
          <p:nvPr>
            <p:ph idx="4" type="subTitle"/>
          </p:nvPr>
        </p:nvSpPr>
        <p:spPr>
          <a:xfrm>
            <a:off x="3285757" y="3756879"/>
            <a:ext cx="20427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78" name="Google Shape;678;p25"/>
          <p:cNvSpPr txBox="1"/>
          <p:nvPr>
            <p:ph idx="5" type="subTitle"/>
          </p:nvPr>
        </p:nvSpPr>
        <p:spPr>
          <a:xfrm>
            <a:off x="5839863" y="2171092"/>
            <a:ext cx="20427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79" name="Google Shape;679;p25"/>
          <p:cNvSpPr txBox="1"/>
          <p:nvPr>
            <p:ph idx="6" type="subTitle"/>
          </p:nvPr>
        </p:nvSpPr>
        <p:spPr>
          <a:xfrm>
            <a:off x="5839863" y="3756879"/>
            <a:ext cx="20427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25"/>
          <p:cNvSpPr txBox="1"/>
          <p:nvPr>
            <p:ph idx="7" type="subTitle"/>
          </p:nvPr>
        </p:nvSpPr>
        <p:spPr>
          <a:xfrm>
            <a:off x="730100" y="1909600"/>
            <a:ext cx="20457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681" name="Google Shape;681;p25"/>
          <p:cNvSpPr txBox="1"/>
          <p:nvPr>
            <p:ph idx="8" type="subTitle"/>
          </p:nvPr>
        </p:nvSpPr>
        <p:spPr>
          <a:xfrm>
            <a:off x="3284206" y="1909600"/>
            <a:ext cx="20457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682" name="Google Shape;682;p25"/>
          <p:cNvSpPr txBox="1"/>
          <p:nvPr>
            <p:ph idx="9" type="subTitle"/>
          </p:nvPr>
        </p:nvSpPr>
        <p:spPr>
          <a:xfrm>
            <a:off x="5838311" y="1909600"/>
            <a:ext cx="20457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683" name="Google Shape;683;p25"/>
          <p:cNvSpPr txBox="1"/>
          <p:nvPr>
            <p:ph idx="13" type="subTitle"/>
          </p:nvPr>
        </p:nvSpPr>
        <p:spPr>
          <a:xfrm>
            <a:off x="730100" y="3494250"/>
            <a:ext cx="20457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684" name="Google Shape;684;p25"/>
          <p:cNvSpPr txBox="1"/>
          <p:nvPr>
            <p:ph idx="14" type="subTitle"/>
          </p:nvPr>
        </p:nvSpPr>
        <p:spPr>
          <a:xfrm>
            <a:off x="3284206" y="3494250"/>
            <a:ext cx="20457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685" name="Google Shape;685;p25"/>
          <p:cNvSpPr txBox="1"/>
          <p:nvPr>
            <p:ph idx="15" type="subTitle"/>
          </p:nvPr>
        </p:nvSpPr>
        <p:spPr>
          <a:xfrm>
            <a:off x="5838311" y="3494250"/>
            <a:ext cx="20457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26"/>
          <p:cNvSpPr txBox="1"/>
          <p:nvPr>
            <p:ph hasCustomPrompt="1" type="title"/>
          </p:nvPr>
        </p:nvSpPr>
        <p:spPr>
          <a:xfrm>
            <a:off x="1527750" y="670225"/>
            <a:ext cx="6088500" cy="768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88" name="Google Shape;688;p26"/>
          <p:cNvSpPr txBox="1"/>
          <p:nvPr>
            <p:ph idx="1" type="subTitle"/>
          </p:nvPr>
        </p:nvSpPr>
        <p:spPr>
          <a:xfrm>
            <a:off x="1527750" y="1428225"/>
            <a:ext cx="6088500" cy="37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689" name="Google Shape;689;p26"/>
          <p:cNvSpPr txBox="1"/>
          <p:nvPr>
            <p:ph hasCustomPrompt="1" idx="2" type="title"/>
          </p:nvPr>
        </p:nvSpPr>
        <p:spPr>
          <a:xfrm>
            <a:off x="1527750" y="1967929"/>
            <a:ext cx="6088500" cy="768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90" name="Google Shape;690;p26"/>
          <p:cNvSpPr txBox="1"/>
          <p:nvPr>
            <p:ph idx="3" type="subTitle"/>
          </p:nvPr>
        </p:nvSpPr>
        <p:spPr>
          <a:xfrm>
            <a:off x="1527750" y="2728500"/>
            <a:ext cx="6088500" cy="37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691" name="Google Shape;691;p26"/>
          <p:cNvSpPr txBox="1"/>
          <p:nvPr>
            <p:ph hasCustomPrompt="1" idx="4" type="title"/>
          </p:nvPr>
        </p:nvSpPr>
        <p:spPr>
          <a:xfrm>
            <a:off x="1527750" y="3265634"/>
            <a:ext cx="6088500" cy="768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92" name="Google Shape;692;p26"/>
          <p:cNvSpPr txBox="1"/>
          <p:nvPr>
            <p:ph idx="5" type="subTitle"/>
          </p:nvPr>
        </p:nvSpPr>
        <p:spPr>
          <a:xfrm>
            <a:off x="1527750" y="4028776"/>
            <a:ext cx="6088500" cy="37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grpSp>
        <p:nvGrpSpPr>
          <p:cNvPr id="693" name="Google Shape;693;p26"/>
          <p:cNvGrpSpPr/>
          <p:nvPr/>
        </p:nvGrpSpPr>
        <p:grpSpPr>
          <a:xfrm>
            <a:off x="6592502" y="54"/>
            <a:ext cx="2551055" cy="1733949"/>
            <a:chOff x="2353750" y="745575"/>
            <a:chExt cx="5027700" cy="2969600"/>
          </a:xfrm>
        </p:grpSpPr>
        <p:sp>
          <p:nvSpPr>
            <p:cNvPr id="694" name="Google Shape;694;p26"/>
            <p:cNvSpPr/>
            <p:nvPr/>
          </p:nvSpPr>
          <p:spPr>
            <a:xfrm>
              <a:off x="4804950" y="745575"/>
              <a:ext cx="2576500" cy="2969600"/>
            </a:xfrm>
            <a:custGeom>
              <a:rect b="b" l="l" r="r" t="t"/>
              <a:pathLst>
                <a:path extrusionOk="0" h="118784" w="103060">
                  <a:moveTo>
                    <a:pt x="97675" y="48149"/>
                  </a:moveTo>
                  <a:cubicBezTo>
                    <a:pt x="97686" y="48149"/>
                    <a:pt x="97697" y="48149"/>
                    <a:pt x="97708" y="48149"/>
                  </a:cubicBezTo>
                  <a:cubicBezTo>
                    <a:pt x="99654" y="48166"/>
                    <a:pt x="101149" y="49686"/>
                    <a:pt x="101132" y="51640"/>
                  </a:cubicBezTo>
                  <a:cubicBezTo>
                    <a:pt x="101123" y="53580"/>
                    <a:pt x="99611" y="55064"/>
                    <a:pt x="97665" y="55064"/>
                  </a:cubicBezTo>
                  <a:cubicBezTo>
                    <a:pt x="97660" y="55064"/>
                    <a:pt x="97654" y="55064"/>
                    <a:pt x="97649" y="55064"/>
                  </a:cubicBezTo>
                  <a:cubicBezTo>
                    <a:pt x="95703" y="55055"/>
                    <a:pt x="94200" y="53535"/>
                    <a:pt x="94217" y="51581"/>
                  </a:cubicBezTo>
                  <a:cubicBezTo>
                    <a:pt x="94225" y="49646"/>
                    <a:pt x="95737" y="48149"/>
                    <a:pt x="97675" y="48149"/>
                  </a:cubicBezTo>
                  <a:close/>
                  <a:moveTo>
                    <a:pt x="25723" y="0"/>
                  </a:moveTo>
                  <a:cubicBezTo>
                    <a:pt x="25468" y="297"/>
                    <a:pt x="25239" y="620"/>
                    <a:pt x="24967" y="900"/>
                  </a:cubicBezTo>
                  <a:cubicBezTo>
                    <a:pt x="19309" y="6567"/>
                    <a:pt x="13584" y="12165"/>
                    <a:pt x="8003" y="17899"/>
                  </a:cubicBezTo>
                  <a:cubicBezTo>
                    <a:pt x="2303" y="23743"/>
                    <a:pt x="0" y="30802"/>
                    <a:pt x="1207" y="38881"/>
                  </a:cubicBezTo>
                  <a:cubicBezTo>
                    <a:pt x="3037" y="51136"/>
                    <a:pt x="13630" y="59695"/>
                    <a:pt x="25408" y="59695"/>
                  </a:cubicBezTo>
                  <a:cubicBezTo>
                    <a:pt x="27517" y="59695"/>
                    <a:pt x="29664" y="59420"/>
                    <a:pt x="31805" y="58844"/>
                  </a:cubicBezTo>
                  <a:cubicBezTo>
                    <a:pt x="36104" y="57680"/>
                    <a:pt x="39799" y="55497"/>
                    <a:pt x="42942" y="52345"/>
                  </a:cubicBezTo>
                  <a:cubicBezTo>
                    <a:pt x="53883" y="41404"/>
                    <a:pt x="64833" y="30463"/>
                    <a:pt x="75783" y="19521"/>
                  </a:cubicBezTo>
                  <a:cubicBezTo>
                    <a:pt x="76114" y="19190"/>
                    <a:pt x="76429" y="18842"/>
                    <a:pt x="76802" y="18561"/>
                  </a:cubicBezTo>
                  <a:cubicBezTo>
                    <a:pt x="77511" y="18035"/>
                    <a:pt x="78260" y="17761"/>
                    <a:pt x="79042" y="17761"/>
                  </a:cubicBezTo>
                  <a:cubicBezTo>
                    <a:pt x="79535" y="17761"/>
                    <a:pt x="80041" y="17871"/>
                    <a:pt x="80557" y="18094"/>
                  </a:cubicBezTo>
                  <a:cubicBezTo>
                    <a:pt x="81882" y="18672"/>
                    <a:pt x="82647" y="19700"/>
                    <a:pt x="82808" y="21144"/>
                  </a:cubicBezTo>
                  <a:cubicBezTo>
                    <a:pt x="82953" y="22460"/>
                    <a:pt x="82452" y="23522"/>
                    <a:pt x="81517" y="24440"/>
                  </a:cubicBezTo>
                  <a:cubicBezTo>
                    <a:pt x="76599" y="29341"/>
                    <a:pt x="71697" y="34251"/>
                    <a:pt x="66787" y="39161"/>
                  </a:cubicBezTo>
                  <a:cubicBezTo>
                    <a:pt x="55234" y="50714"/>
                    <a:pt x="43664" y="62259"/>
                    <a:pt x="32119" y="73829"/>
                  </a:cubicBezTo>
                  <a:cubicBezTo>
                    <a:pt x="28373" y="77592"/>
                    <a:pt x="27099" y="82128"/>
                    <a:pt x="28356" y="87276"/>
                  </a:cubicBezTo>
                  <a:cubicBezTo>
                    <a:pt x="29859" y="93426"/>
                    <a:pt x="35523" y="97645"/>
                    <a:pt x="41710" y="97645"/>
                  </a:cubicBezTo>
                  <a:cubicBezTo>
                    <a:pt x="42377" y="97645"/>
                    <a:pt x="43049" y="97596"/>
                    <a:pt x="43723" y="97495"/>
                  </a:cubicBezTo>
                  <a:cubicBezTo>
                    <a:pt x="46858" y="97028"/>
                    <a:pt x="49508" y="95652"/>
                    <a:pt x="51743" y="93418"/>
                  </a:cubicBezTo>
                  <a:cubicBezTo>
                    <a:pt x="62964" y="82188"/>
                    <a:pt x="74195" y="70957"/>
                    <a:pt x="85425" y="59736"/>
                  </a:cubicBezTo>
                  <a:cubicBezTo>
                    <a:pt x="85680" y="59481"/>
                    <a:pt x="85934" y="59209"/>
                    <a:pt x="86206" y="58971"/>
                  </a:cubicBezTo>
                  <a:cubicBezTo>
                    <a:pt x="86992" y="58276"/>
                    <a:pt x="87961" y="57932"/>
                    <a:pt x="88923" y="57932"/>
                  </a:cubicBezTo>
                  <a:cubicBezTo>
                    <a:pt x="89937" y="57932"/>
                    <a:pt x="90943" y="58315"/>
                    <a:pt x="91719" y="59073"/>
                  </a:cubicBezTo>
                  <a:cubicBezTo>
                    <a:pt x="93240" y="60560"/>
                    <a:pt x="93350" y="62938"/>
                    <a:pt x="91957" y="64578"/>
                  </a:cubicBezTo>
                  <a:cubicBezTo>
                    <a:pt x="91677" y="64909"/>
                    <a:pt x="91354" y="65198"/>
                    <a:pt x="91057" y="65512"/>
                  </a:cubicBezTo>
                  <a:cubicBezTo>
                    <a:pt x="84541" y="72308"/>
                    <a:pt x="81746" y="80404"/>
                    <a:pt x="82808" y="89740"/>
                  </a:cubicBezTo>
                  <a:cubicBezTo>
                    <a:pt x="83564" y="96357"/>
                    <a:pt x="86410" y="102049"/>
                    <a:pt x="91108" y="106789"/>
                  </a:cubicBezTo>
                  <a:cubicBezTo>
                    <a:pt x="94735" y="110442"/>
                    <a:pt x="98388" y="114069"/>
                    <a:pt x="102024" y="117713"/>
                  </a:cubicBezTo>
                  <a:cubicBezTo>
                    <a:pt x="102372" y="118061"/>
                    <a:pt x="102712" y="118427"/>
                    <a:pt x="103060" y="118783"/>
                  </a:cubicBezTo>
                  <a:lnTo>
                    <a:pt x="103060" y="20328"/>
                  </a:lnTo>
                  <a:cubicBezTo>
                    <a:pt x="102763" y="20642"/>
                    <a:pt x="102482" y="20965"/>
                    <a:pt x="102177" y="21271"/>
                  </a:cubicBezTo>
                  <a:cubicBezTo>
                    <a:pt x="90700" y="32748"/>
                    <a:pt x="79215" y="44224"/>
                    <a:pt x="67738" y="55701"/>
                  </a:cubicBezTo>
                  <a:cubicBezTo>
                    <a:pt x="67475" y="55964"/>
                    <a:pt x="67237" y="56253"/>
                    <a:pt x="66923" y="56431"/>
                  </a:cubicBezTo>
                  <a:cubicBezTo>
                    <a:pt x="66849" y="56473"/>
                    <a:pt x="66748" y="56492"/>
                    <a:pt x="66641" y="56492"/>
                  </a:cubicBezTo>
                  <a:cubicBezTo>
                    <a:pt x="66489" y="56492"/>
                    <a:pt x="66324" y="56454"/>
                    <a:pt x="66209" y="56389"/>
                  </a:cubicBezTo>
                  <a:cubicBezTo>
                    <a:pt x="65912" y="56227"/>
                    <a:pt x="65870" y="55888"/>
                    <a:pt x="66065" y="55607"/>
                  </a:cubicBezTo>
                  <a:cubicBezTo>
                    <a:pt x="66269" y="55318"/>
                    <a:pt x="66541" y="55064"/>
                    <a:pt x="66795" y="54800"/>
                  </a:cubicBezTo>
                  <a:cubicBezTo>
                    <a:pt x="75715" y="45881"/>
                    <a:pt x="84643" y="36961"/>
                    <a:pt x="93563" y="28041"/>
                  </a:cubicBezTo>
                  <a:cubicBezTo>
                    <a:pt x="96731" y="24873"/>
                    <a:pt x="99891" y="21704"/>
                    <a:pt x="103060" y="18536"/>
                  </a:cubicBezTo>
                  <a:lnTo>
                    <a:pt x="103060" y="5377"/>
                  </a:lnTo>
                  <a:cubicBezTo>
                    <a:pt x="101208" y="7331"/>
                    <a:pt x="99416" y="9344"/>
                    <a:pt x="97479" y="11205"/>
                  </a:cubicBezTo>
                  <a:cubicBezTo>
                    <a:pt x="96011" y="12617"/>
                    <a:pt x="94126" y="13316"/>
                    <a:pt x="92230" y="13316"/>
                  </a:cubicBezTo>
                  <a:cubicBezTo>
                    <a:pt x="90363" y="13316"/>
                    <a:pt x="88484" y="12638"/>
                    <a:pt x="86979" y="11298"/>
                  </a:cubicBezTo>
                  <a:cubicBezTo>
                    <a:pt x="86283" y="10678"/>
                    <a:pt x="85629" y="10007"/>
                    <a:pt x="84966" y="9361"/>
                  </a:cubicBezTo>
                  <a:cubicBezTo>
                    <a:pt x="83106" y="7560"/>
                    <a:pt x="80879" y="6660"/>
                    <a:pt x="78653" y="6660"/>
                  </a:cubicBezTo>
                  <a:cubicBezTo>
                    <a:pt x="76385" y="6660"/>
                    <a:pt x="74118" y="7594"/>
                    <a:pt x="72241" y="9463"/>
                  </a:cubicBezTo>
                  <a:cubicBezTo>
                    <a:pt x="68265" y="13422"/>
                    <a:pt x="64298" y="17397"/>
                    <a:pt x="60339" y="21373"/>
                  </a:cubicBezTo>
                  <a:cubicBezTo>
                    <a:pt x="59660" y="22053"/>
                    <a:pt x="58912" y="22545"/>
                    <a:pt x="57910" y="22579"/>
                  </a:cubicBezTo>
                  <a:cubicBezTo>
                    <a:pt x="57872" y="22580"/>
                    <a:pt x="57834" y="22581"/>
                    <a:pt x="57796" y="22581"/>
                  </a:cubicBezTo>
                  <a:cubicBezTo>
                    <a:pt x="56459" y="22581"/>
                    <a:pt x="55438" y="21993"/>
                    <a:pt x="54826" y="20787"/>
                  </a:cubicBezTo>
                  <a:cubicBezTo>
                    <a:pt x="54181" y="19504"/>
                    <a:pt x="54359" y="18255"/>
                    <a:pt x="55285" y="17168"/>
                  </a:cubicBezTo>
                  <a:cubicBezTo>
                    <a:pt x="55829" y="16539"/>
                    <a:pt x="56449" y="15979"/>
                    <a:pt x="57035" y="15393"/>
                  </a:cubicBezTo>
                  <a:cubicBezTo>
                    <a:pt x="57969" y="14450"/>
                    <a:pt x="58912" y="13507"/>
                    <a:pt x="59847" y="12572"/>
                  </a:cubicBezTo>
                  <a:cubicBezTo>
                    <a:pt x="60263" y="12165"/>
                    <a:pt x="60569" y="11706"/>
                    <a:pt x="60603" y="11103"/>
                  </a:cubicBezTo>
                  <a:cubicBezTo>
                    <a:pt x="60645" y="10262"/>
                    <a:pt x="60314" y="9608"/>
                    <a:pt x="59583" y="9200"/>
                  </a:cubicBezTo>
                  <a:cubicBezTo>
                    <a:pt x="59249" y="9011"/>
                    <a:pt x="58907" y="8917"/>
                    <a:pt x="58567" y="8917"/>
                  </a:cubicBezTo>
                  <a:cubicBezTo>
                    <a:pt x="58175" y="8917"/>
                    <a:pt x="57786" y="9043"/>
                    <a:pt x="57417" y="9293"/>
                  </a:cubicBezTo>
                  <a:cubicBezTo>
                    <a:pt x="57120" y="9497"/>
                    <a:pt x="56873" y="9778"/>
                    <a:pt x="56619" y="10041"/>
                  </a:cubicBezTo>
                  <a:cubicBezTo>
                    <a:pt x="52346" y="14305"/>
                    <a:pt x="48064" y="18578"/>
                    <a:pt x="43800" y="22860"/>
                  </a:cubicBezTo>
                  <a:cubicBezTo>
                    <a:pt x="42579" y="24081"/>
                    <a:pt x="41149" y="24781"/>
                    <a:pt x="39417" y="24781"/>
                  </a:cubicBezTo>
                  <a:cubicBezTo>
                    <a:pt x="39366" y="24781"/>
                    <a:pt x="39315" y="24781"/>
                    <a:pt x="39264" y="24779"/>
                  </a:cubicBezTo>
                  <a:cubicBezTo>
                    <a:pt x="36851" y="24712"/>
                    <a:pt x="35050" y="23599"/>
                    <a:pt x="33971" y="21475"/>
                  </a:cubicBezTo>
                  <a:cubicBezTo>
                    <a:pt x="32867" y="19309"/>
                    <a:pt x="33105" y="17168"/>
                    <a:pt x="34507" y="15180"/>
                  </a:cubicBezTo>
                  <a:cubicBezTo>
                    <a:pt x="34787" y="14773"/>
                    <a:pt x="35152" y="14424"/>
                    <a:pt x="35500" y="14067"/>
                  </a:cubicBezTo>
                  <a:cubicBezTo>
                    <a:pt x="39884" y="9676"/>
                    <a:pt x="44276" y="5284"/>
                    <a:pt x="48667" y="892"/>
                  </a:cubicBezTo>
                  <a:cubicBezTo>
                    <a:pt x="48939" y="612"/>
                    <a:pt x="49186" y="297"/>
                    <a:pt x="494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26"/>
            <p:cNvSpPr/>
            <p:nvPr/>
          </p:nvSpPr>
          <p:spPr>
            <a:xfrm>
              <a:off x="2353750" y="745575"/>
              <a:ext cx="2715625" cy="1487300"/>
            </a:xfrm>
            <a:custGeom>
              <a:rect b="b" l="l" r="r" t="t"/>
              <a:pathLst>
                <a:path extrusionOk="0" h="59492" w="108625">
                  <a:moveTo>
                    <a:pt x="1" y="0"/>
                  </a:moveTo>
                  <a:cubicBezTo>
                    <a:pt x="3755" y="3755"/>
                    <a:pt x="7468" y="7560"/>
                    <a:pt x="11273" y="11264"/>
                  </a:cubicBezTo>
                  <a:cubicBezTo>
                    <a:pt x="14569" y="14458"/>
                    <a:pt x="18596" y="16183"/>
                    <a:pt x="23158" y="16472"/>
                  </a:cubicBezTo>
                  <a:cubicBezTo>
                    <a:pt x="23638" y="16503"/>
                    <a:pt x="24113" y="16518"/>
                    <a:pt x="24583" y="16518"/>
                  </a:cubicBezTo>
                  <a:cubicBezTo>
                    <a:pt x="29760" y="16518"/>
                    <a:pt x="34283" y="14632"/>
                    <a:pt x="38092" y="10924"/>
                  </a:cubicBezTo>
                  <a:cubicBezTo>
                    <a:pt x="39570" y="9489"/>
                    <a:pt x="41005" y="8019"/>
                    <a:pt x="42467" y="6567"/>
                  </a:cubicBezTo>
                  <a:cubicBezTo>
                    <a:pt x="43146" y="5887"/>
                    <a:pt x="43809" y="5173"/>
                    <a:pt x="44522" y="4536"/>
                  </a:cubicBezTo>
                  <a:cubicBezTo>
                    <a:pt x="45193" y="3941"/>
                    <a:pt x="45939" y="3633"/>
                    <a:pt x="46725" y="3633"/>
                  </a:cubicBezTo>
                  <a:cubicBezTo>
                    <a:pt x="47182" y="3633"/>
                    <a:pt x="47654" y="3737"/>
                    <a:pt x="48133" y="3950"/>
                  </a:cubicBezTo>
                  <a:cubicBezTo>
                    <a:pt x="49458" y="4536"/>
                    <a:pt x="50188" y="5581"/>
                    <a:pt x="50273" y="7051"/>
                  </a:cubicBezTo>
                  <a:cubicBezTo>
                    <a:pt x="50333" y="8232"/>
                    <a:pt x="49806" y="9140"/>
                    <a:pt x="48991" y="9956"/>
                  </a:cubicBezTo>
                  <a:cubicBezTo>
                    <a:pt x="42526" y="16404"/>
                    <a:pt x="36044" y="22843"/>
                    <a:pt x="29614" y="29324"/>
                  </a:cubicBezTo>
                  <a:cubicBezTo>
                    <a:pt x="25103" y="33894"/>
                    <a:pt x="23447" y="39391"/>
                    <a:pt x="24755" y="45677"/>
                  </a:cubicBezTo>
                  <a:cubicBezTo>
                    <a:pt x="26345" y="53326"/>
                    <a:pt x="33179" y="59491"/>
                    <a:pt x="41944" y="59491"/>
                  </a:cubicBezTo>
                  <a:cubicBezTo>
                    <a:pt x="42027" y="59491"/>
                    <a:pt x="42111" y="59491"/>
                    <a:pt x="42195" y="59489"/>
                  </a:cubicBezTo>
                  <a:cubicBezTo>
                    <a:pt x="46986" y="59421"/>
                    <a:pt x="51097" y="57612"/>
                    <a:pt x="54504" y="54214"/>
                  </a:cubicBezTo>
                  <a:cubicBezTo>
                    <a:pt x="72326" y="36392"/>
                    <a:pt x="90148" y="18570"/>
                    <a:pt x="107979" y="748"/>
                  </a:cubicBezTo>
                  <a:cubicBezTo>
                    <a:pt x="108208" y="510"/>
                    <a:pt x="108412" y="246"/>
                    <a:pt x="108625" y="0"/>
                  </a:cubicBezTo>
                  <a:lnTo>
                    <a:pt x="94676" y="0"/>
                  </a:lnTo>
                  <a:cubicBezTo>
                    <a:pt x="94430" y="272"/>
                    <a:pt x="94200" y="552"/>
                    <a:pt x="93937" y="807"/>
                  </a:cubicBezTo>
                  <a:cubicBezTo>
                    <a:pt x="86410" y="8342"/>
                    <a:pt x="78876" y="15877"/>
                    <a:pt x="71341" y="23403"/>
                  </a:cubicBezTo>
                  <a:cubicBezTo>
                    <a:pt x="71111" y="23641"/>
                    <a:pt x="70882" y="23921"/>
                    <a:pt x="70602" y="24057"/>
                  </a:cubicBezTo>
                  <a:cubicBezTo>
                    <a:pt x="70522" y="24095"/>
                    <a:pt x="70409" y="24114"/>
                    <a:pt x="70294" y="24114"/>
                  </a:cubicBezTo>
                  <a:cubicBezTo>
                    <a:pt x="70125" y="24114"/>
                    <a:pt x="69954" y="24074"/>
                    <a:pt x="69888" y="23998"/>
                  </a:cubicBezTo>
                  <a:cubicBezTo>
                    <a:pt x="69744" y="23811"/>
                    <a:pt x="69693" y="23429"/>
                    <a:pt x="69786" y="23208"/>
                  </a:cubicBezTo>
                  <a:cubicBezTo>
                    <a:pt x="69905" y="22919"/>
                    <a:pt x="70202" y="22707"/>
                    <a:pt x="70440" y="22469"/>
                  </a:cubicBezTo>
                  <a:cubicBezTo>
                    <a:pt x="77644" y="15265"/>
                    <a:pt x="84847" y="8062"/>
                    <a:pt x="92051" y="858"/>
                  </a:cubicBezTo>
                  <a:cubicBezTo>
                    <a:pt x="92331" y="578"/>
                    <a:pt x="92603" y="289"/>
                    <a:pt x="92875" y="0"/>
                  </a:cubicBezTo>
                  <a:lnTo>
                    <a:pt x="73150" y="0"/>
                  </a:lnTo>
                  <a:cubicBezTo>
                    <a:pt x="72938" y="255"/>
                    <a:pt x="72759" y="527"/>
                    <a:pt x="72530" y="756"/>
                  </a:cubicBezTo>
                  <a:cubicBezTo>
                    <a:pt x="62319" y="10967"/>
                    <a:pt x="52117" y="21178"/>
                    <a:pt x="41906" y="31380"/>
                  </a:cubicBezTo>
                  <a:cubicBezTo>
                    <a:pt x="41694" y="31592"/>
                    <a:pt x="41490" y="31813"/>
                    <a:pt x="41252" y="31983"/>
                  </a:cubicBezTo>
                  <a:cubicBezTo>
                    <a:pt x="41129" y="32071"/>
                    <a:pt x="41001" y="32116"/>
                    <a:pt x="40875" y="32116"/>
                  </a:cubicBezTo>
                  <a:cubicBezTo>
                    <a:pt x="40722" y="32116"/>
                    <a:pt x="40571" y="32050"/>
                    <a:pt x="40436" y="31915"/>
                  </a:cubicBezTo>
                  <a:cubicBezTo>
                    <a:pt x="40190" y="31660"/>
                    <a:pt x="40181" y="31371"/>
                    <a:pt x="40385" y="31108"/>
                  </a:cubicBezTo>
                  <a:cubicBezTo>
                    <a:pt x="40589" y="30845"/>
                    <a:pt x="40836" y="30615"/>
                    <a:pt x="41065" y="30378"/>
                  </a:cubicBezTo>
                  <a:cubicBezTo>
                    <a:pt x="50876" y="20575"/>
                    <a:pt x="60688" y="10763"/>
                    <a:pt x="70491" y="951"/>
                  </a:cubicBezTo>
                  <a:cubicBezTo>
                    <a:pt x="70797" y="654"/>
                    <a:pt x="71069" y="323"/>
                    <a:pt x="713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26"/>
            <p:cNvSpPr/>
            <p:nvPr/>
          </p:nvSpPr>
          <p:spPr>
            <a:xfrm>
              <a:off x="4505925" y="1853500"/>
              <a:ext cx="224925" cy="225575"/>
            </a:xfrm>
            <a:custGeom>
              <a:rect b="b" l="l" r="r" t="t"/>
              <a:pathLst>
                <a:path extrusionOk="0" h="9023" w="8997">
                  <a:moveTo>
                    <a:pt x="4498" y="1"/>
                  </a:moveTo>
                  <a:cubicBezTo>
                    <a:pt x="2048" y="1"/>
                    <a:pt x="26" y="2024"/>
                    <a:pt x="18" y="4486"/>
                  </a:cubicBezTo>
                  <a:cubicBezTo>
                    <a:pt x="1" y="6975"/>
                    <a:pt x="2005" y="9005"/>
                    <a:pt x="4477" y="9022"/>
                  </a:cubicBezTo>
                  <a:cubicBezTo>
                    <a:pt x="4493" y="9022"/>
                    <a:pt x="4508" y="9022"/>
                    <a:pt x="4523" y="9022"/>
                  </a:cubicBezTo>
                  <a:cubicBezTo>
                    <a:pt x="6958" y="9022"/>
                    <a:pt x="8971" y="7002"/>
                    <a:pt x="8988" y="4537"/>
                  </a:cubicBezTo>
                  <a:cubicBezTo>
                    <a:pt x="8997" y="2056"/>
                    <a:pt x="7000" y="26"/>
                    <a:pt x="4528" y="1"/>
                  </a:cubicBezTo>
                  <a:cubicBezTo>
                    <a:pt x="4518" y="1"/>
                    <a:pt x="4508" y="1"/>
                    <a:pt x="44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97" name="Google Shape;697;p26"/>
          <p:cNvGrpSpPr/>
          <p:nvPr/>
        </p:nvGrpSpPr>
        <p:grpSpPr>
          <a:xfrm rot="10800000">
            <a:off x="0" y="2173900"/>
            <a:ext cx="5027700" cy="2969600"/>
            <a:chOff x="2353750" y="745575"/>
            <a:chExt cx="5027700" cy="2969600"/>
          </a:xfrm>
        </p:grpSpPr>
        <p:sp>
          <p:nvSpPr>
            <p:cNvPr id="698" name="Google Shape;698;p26"/>
            <p:cNvSpPr/>
            <p:nvPr/>
          </p:nvSpPr>
          <p:spPr>
            <a:xfrm>
              <a:off x="4804950" y="745575"/>
              <a:ext cx="2576500" cy="2969600"/>
            </a:xfrm>
            <a:custGeom>
              <a:rect b="b" l="l" r="r" t="t"/>
              <a:pathLst>
                <a:path extrusionOk="0" h="118784" w="103060">
                  <a:moveTo>
                    <a:pt x="97675" y="48149"/>
                  </a:moveTo>
                  <a:cubicBezTo>
                    <a:pt x="97686" y="48149"/>
                    <a:pt x="97697" y="48149"/>
                    <a:pt x="97708" y="48149"/>
                  </a:cubicBezTo>
                  <a:cubicBezTo>
                    <a:pt x="99654" y="48166"/>
                    <a:pt x="101149" y="49686"/>
                    <a:pt x="101132" y="51640"/>
                  </a:cubicBezTo>
                  <a:cubicBezTo>
                    <a:pt x="101123" y="53580"/>
                    <a:pt x="99611" y="55064"/>
                    <a:pt x="97665" y="55064"/>
                  </a:cubicBezTo>
                  <a:cubicBezTo>
                    <a:pt x="97660" y="55064"/>
                    <a:pt x="97654" y="55064"/>
                    <a:pt x="97649" y="55064"/>
                  </a:cubicBezTo>
                  <a:cubicBezTo>
                    <a:pt x="95703" y="55055"/>
                    <a:pt x="94200" y="53535"/>
                    <a:pt x="94217" y="51581"/>
                  </a:cubicBezTo>
                  <a:cubicBezTo>
                    <a:pt x="94225" y="49646"/>
                    <a:pt x="95737" y="48149"/>
                    <a:pt x="97675" y="48149"/>
                  </a:cubicBezTo>
                  <a:close/>
                  <a:moveTo>
                    <a:pt x="25723" y="0"/>
                  </a:moveTo>
                  <a:cubicBezTo>
                    <a:pt x="25468" y="297"/>
                    <a:pt x="25239" y="620"/>
                    <a:pt x="24967" y="900"/>
                  </a:cubicBezTo>
                  <a:cubicBezTo>
                    <a:pt x="19309" y="6567"/>
                    <a:pt x="13584" y="12165"/>
                    <a:pt x="8003" y="17899"/>
                  </a:cubicBezTo>
                  <a:cubicBezTo>
                    <a:pt x="2303" y="23743"/>
                    <a:pt x="0" y="30802"/>
                    <a:pt x="1207" y="38881"/>
                  </a:cubicBezTo>
                  <a:cubicBezTo>
                    <a:pt x="3037" y="51136"/>
                    <a:pt x="13630" y="59695"/>
                    <a:pt x="25408" y="59695"/>
                  </a:cubicBezTo>
                  <a:cubicBezTo>
                    <a:pt x="27517" y="59695"/>
                    <a:pt x="29664" y="59420"/>
                    <a:pt x="31805" y="58844"/>
                  </a:cubicBezTo>
                  <a:cubicBezTo>
                    <a:pt x="36104" y="57680"/>
                    <a:pt x="39799" y="55497"/>
                    <a:pt x="42942" y="52345"/>
                  </a:cubicBezTo>
                  <a:cubicBezTo>
                    <a:pt x="53883" y="41404"/>
                    <a:pt x="64833" y="30463"/>
                    <a:pt x="75783" y="19521"/>
                  </a:cubicBezTo>
                  <a:cubicBezTo>
                    <a:pt x="76114" y="19190"/>
                    <a:pt x="76429" y="18842"/>
                    <a:pt x="76802" y="18561"/>
                  </a:cubicBezTo>
                  <a:cubicBezTo>
                    <a:pt x="77511" y="18035"/>
                    <a:pt x="78260" y="17761"/>
                    <a:pt x="79042" y="17761"/>
                  </a:cubicBezTo>
                  <a:cubicBezTo>
                    <a:pt x="79535" y="17761"/>
                    <a:pt x="80041" y="17871"/>
                    <a:pt x="80557" y="18094"/>
                  </a:cubicBezTo>
                  <a:cubicBezTo>
                    <a:pt x="81882" y="18672"/>
                    <a:pt x="82647" y="19700"/>
                    <a:pt x="82808" y="21144"/>
                  </a:cubicBezTo>
                  <a:cubicBezTo>
                    <a:pt x="82953" y="22460"/>
                    <a:pt x="82452" y="23522"/>
                    <a:pt x="81517" y="24440"/>
                  </a:cubicBezTo>
                  <a:cubicBezTo>
                    <a:pt x="76599" y="29341"/>
                    <a:pt x="71697" y="34251"/>
                    <a:pt x="66787" y="39161"/>
                  </a:cubicBezTo>
                  <a:cubicBezTo>
                    <a:pt x="55234" y="50714"/>
                    <a:pt x="43664" y="62259"/>
                    <a:pt x="32119" y="73829"/>
                  </a:cubicBezTo>
                  <a:cubicBezTo>
                    <a:pt x="28373" y="77592"/>
                    <a:pt x="27099" y="82128"/>
                    <a:pt x="28356" y="87276"/>
                  </a:cubicBezTo>
                  <a:cubicBezTo>
                    <a:pt x="29859" y="93426"/>
                    <a:pt x="35523" y="97645"/>
                    <a:pt x="41710" y="97645"/>
                  </a:cubicBezTo>
                  <a:cubicBezTo>
                    <a:pt x="42377" y="97645"/>
                    <a:pt x="43049" y="97596"/>
                    <a:pt x="43723" y="97495"/>
                  </a:cubicBezTo>
                  <a:cubicBezTo>
                    <a:pt x="46858" y="97028"/>
                    <a:pt x="49508" y="95652"/>
                    <a:pt x="51743" y="93418"/>
                  </a:cubicBezTo>
                  <a:cubicBezTo>
                    <a:pt x="62964" y="82188"/>
                    <a:pt x="74195" y="70957"/>
                    <a:pt x="85425" y="59736"/>
                  </a:cubicBezTo>
                  <a:cubicBezTo>
                    <a:pt x="85680" y="59481"/>
                    <a:pt x="85934" y="59209"/>
                    <a:pt x="86206" y="58971"/>
                  </a:cubicBezTo>
                  <a:cubicBezTo>
                    <a:pt x="86992" y="58276"/>
                    <a:pt x="87961" y="57932"/>
                    <a:pt x="88923" y="57932"/>
                  </a:cubicBezTo>
                  <a:cubicBezTo>
                    <a:pt x="89937" y="57932"/>
                    <a:pt x="90943" y="58315"/>
                    <a:pt x="91719" y="59073"/>
                  </a:cubicBezTo>
                  <a:cubicBezTo>
                    <a:pt x="93240" y="60560"/>
                    <a:pt x="93350" y="62938"/>
                    <a:pt x="91957" y="64578"/>
                  </a:cubicBezTo>
                  <a:cubicBezTo>
                    <a:pt x="91677" y="64909"/>
                    <a:pt x="91354" y="65198"/>
                    <a:pt x="91057" y="65512"/>
                  </a:cubicBezTo>
                  <a:cubicBezTo>
                    <a:pt x="84541" y="72308"/>
                    <a:pt x="81746" y="80404"/>
                    <a:pt x="82808" y="89740"/>
                  </a:cubicBezTo>
                  <a:cubicBezTo>
                    <a:pt x="83564" y="96357"/>
                    <a:pt x="86410" y="102049"/>
                    <a:pt x="91108" y="106789"/>
                  </a:cubicBezTo>
                  <a:cubicBezTo>
                    <a:pt x="94735" y="110442"/>
                    <a:pt x="98388" y="114069"/>
                    <a:pt x="102024" y="117713"/>
                  </a:cubicBezTo>
                  <a:cubicBezTo>
                    <a:pt x="102372" y="118061"/>
                    <a:pt x="102712" y="118427"/>
                    <a:pt x="103060" y="118783"/>
                  </a:cubicBezTo>
                  <a:lnTo>
                    <a:pt x="103060" y="20328"/>
                  </a:lnTo>
                  <a:cubicBezTo>
                    <a:pt x="102763" y="20642"/>
                    <a:pt x="102482" y="20965"/>
                    <a:pt x="102177" y="21271"/>
                  </a:cubicBezTo>
                  <a:cubicBezTo>
                    <a:pt x="90700" y="32748"/>
                    <a:pt x="79215" y="44224"/>
                    <a:pt x="67738" y="55701"/>
                  </a:cubicBezTo>
                  <a:cubicBezTo>
                    <a:pt x="67475" y="55964"/>
                    <a:pt x="67237" y="56253"/>
                    <a:pt x="66923" y="56431"/>
                  </a:cubicBezTo>
                  <a:cubicBezTo>
                    <a:pt x="66849" y="56473"/>
                    <a:pt x="66748" y="56492"/>
                    <a:pt x="66641" y="56492"/>
                  </a:cubicBezTo>
                  <a:cubicBezTo>
                    <a:pt x="66489" y="56492"/>
                    <a:pt x="66324" y="56454"/>
                    <a:pt x="66209" y="56389"/>
                  </a:cubicBezTo>
                  <a:cubicBezTo>
                    <a:pt x="65912" y="56227"/>
                    <a:pt x="65870" y="55888"/>
                    <a:pt x="66065" y="55607"/>
                  </a:cubicBezTo>
                  <a:cubicBezTo>
                    <a:pt x="66269" y="55318"/>
                    <a:pt x="66541" y="55064"/>
                    <a:pt x="66795" y="54800"/>
                  </a:cubicBezTo>
                  <a:cubicBezTo>
                    <a:pt x="75715" y="45881"/>
                    <a:pt x="84643" y="36961"/>
                    <a:pt x="93563" y="28041"/>
                  </a:cubicBezTo>
                  <a:cubicBezTo>
                    <a:pt x="96731" y="24873"/>
                    <a:pt x="99891" y="21704"/>
                    <a:pt x="103060" y="18536"/>
                  </a:cubicBezTo>
                  <a:lnTo>
                    <a:pt x="103060" y="5377"/>
                  </a:lnTo>
                  <a:cubicBezTo>
                    <a:pt x="101208" y="7331"/>
                    <a:pt x="99416" y="9344"/>
                    <a:pt x="97479" y="11205"/>
                  </a:cubicBezTo>
                  <a:cubicBezTo>
                    <a:pt x="96011" y="12617"/>
                    <a:pt x="94126" y="13316"/>
                    <a:pt x="92230" y="13316"/>
                  </a:cubicBezTo>
                  <a:cubicBezTo>
                    <a:pt x="90363" y="13316"/>
                    <a:pt x="88484" y="12638"/>
                    <a:pt x="86979" y="11298"/>
                  </a:cubicBezTo>
                  <a:cubicBezTo>
                    <a:pt x="86283" y="10678"/>
                    <a:pt x="85629" y="10007"/>
                    <a:pt x="84966" y="9361"/>
                  </a:cubicBezTo>
                  <a:cubicBezTo>
                    <a:pt x="83106" y="7560"/>
                    <a:pt x="80879" y="6660"/>
                    <a:pt x="78653" y="6660"/>
                  </a:cubicBezTo>
                  <a:cubicBezTo>
                    <a:pt x="76385" y="6660"/>
                    <a:pt x="74118" y="7594"/>
                    <a:pt x="72241" y="9463"/>
                  </a:cubicBezTo>
                  <a:cubicBezTo>
                    <a:pt x="68265" y="13422"/>
                    <a:pt x="64298" y="17397"/>
                    <a:pt x="60339" y="21373"/>
                  </a:cubicBezTo>
                  <a:cubicBezTo>
                    <a:pt x="59660" y="22053"/>
                    <a:pt x="58912" y="22545"/>
                    <a:pt x="57910" y="22579"/>
                  </a:cubicBezTo>
                  <a:cubicBezTo>
                    <a:pt x="57872" y="22580"/>
                    <a:pt x="57834" y="22581"/>
                    <a:pt x="57796" y="22581"/>
                  </a:cubicBezTo>
                  <a:cubicBezTo>
                    <a:pt x="56459" y="22581"/>
                    <a:pt x="55438" y="21993"/>
                    <a:pt x="54826" y="20787"/>
                  </a:cubicBezTo>
                  <a:cubicBezTo>
                    <a:pt x="54181" y="19504"/>
                    <a:pt x="54359" y="18255"/>
                    <a:pt x="55285" y="17168"/>
                  </a:cubicBezTo>
                  <a:cubicBezTo>
                    <a:pt x="55829" y="16539"/>
                    <a:pt x="56449" y="15979"/>
                    <a:pt x="57035" y="15393"/>
                  </a:cubicBezTo>
                  <a:cubicBezTo>
                    <a:pt x="57969" y="14450"/>
                    <a:pt x="58912" y="13507"/>
                    <a:pt x="59847" y="12572"/>
                  </a:cubicBezTo>
                  <a:cubicBezTo>
                    <a:pt x="60263" y="12165"/>
                    <a:pt x="60569" y="11706"/>
                    <a:pt x="60603" y="11103"/>
                  </a:cubicBezTo>
                  <a:cubicBezTo>
                    <a:pt x="60645" y="10262"/>
                    <a:pt x="60314" y="9608"/>
                    <a:pt x="59583" y="9200"/>
                  </a:cubicBezTo>
                  <a:cubicBezTo>
                    <a:pt x="59249" y="9011"/>
                    <a:pt x="58907" y="8917"/>
                    <a:pt x="58567" y="8917"/>
                  </a:cubicBezTo>
                  <a:cubicBezTo>
                    <a:pt x="58175" y="8917"/>
                    <a:pt x="57786" y="9043"/>
                    <a:pt x="57417" y="9293"/>
                  </a:cubicBezTo>
                  <a:cubicBezTo>
                    <a:pt x="57120" y="9497"/>
                    <a:pt x="56873" y="9778"/>
                    <a:pt x="56619" y="10041"/>
                  </a:cubicBezTo>
                  <a:cubicBezTo>
                    <a:pt x="52346" y="14305"/>
                    <a:pt x="48064" y="18578"/>
                    <a:pt x="43800" y="22860"/>
                  </a:cubicBezTo>
                  <a:cubicBezTo>
                    <a:pt x="42579" y="24081"/>
                    <a:pt x="41149" y="24781"/>
                    <a:pt x="39417" y="24781"/>
                  </a:cubicBezTo>
                  <a:cubicBezTo>
                    <a:pt x="39366" y="24781"/>
                    <a:pt x="39315" y="24781"/>
                    <a:pt x="39264" y="24779"/>
                  </a:cubicBezTo>
                  <a:cubicBezTo>
                    <a:pt x="36851" y="24712"/>
                    <a:pt x="35050" y="23599"/>
                    <a:pt x="33971" y="21475"/>
                  </a:cubicBezTo>
                  <a:cubicBezTo>
                    <a:pt x="32867" y="19309"/>
                    <a:pt x="33105" y="17168"/>
                    <a:pt x="34507" y="15180"/>
                  </a:cubicBezTo>
                  <a:cubicBezTo>
                    <a:pt x="34787" y="14773"/>
                    <a:pt x="35152" y="14424"/>
                    <a:pt x="35500" y="14067"/>
                  </a:cubicBezTo>
                  <a:cubicBezTo>
                    <a:pt x="39884" y="9676"/>
                    <a:pt x="44276" y="5284"/>
                    <a:pt x="48667" y="892"/>
                  </a:cubicBezTo>
                  <a:cubicBezTo>
                    <a:pt x="48939" y="612"/>
                    <a:pt x="49186" y="297"/>
                    <a:pt x="494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26"/>
            <p:cNvSpPr/>
            <p:nvPr/>
          </p:nvSpPr>
          <p:spPr>
            <a:xfrm>
              <a:off x="2353750" y="745575"/>
              <a:ext cx="2715625" cy="1487300"/>
            </a:xfrm>
            <a:custGeom>
              <a:rect b="b" l="l" r="r" t="t"/>
              <a:pathLst>
                <a:path extrusionOk="0" h="59492" w="108625">
                  <a:moveTo>
                    <a:pt x="1" y="0"/>
                  </a:moveTo>
                  <a:cubicBezTo>
                    <a:pt x="3755" y="3755"/>
                    <a:pt x="7468" y="7560"/>
                    <a:pt x="11273" y="11264"/>
                  </a:cubicBezTo>
                  <a:cubicBezTo>
                    <a:pt x="14569" y="14458"/>
                    <a:pt x="18596" y="16183"/>
                    <a:pt x="23158" y="16472"/>
                  </a:cubicBezTo>
                  <a:cubicBezTo>
                    <a:pt x="23638" y="16503"/>
                    <a:pt x="24113" y="16518"/>
                    <a:pt x="24583" y="16518"/>
                  </a:cubicBezTo>
                  <a:cubicBezTo>
                    <a:pt x="29760" y="16518"/>
                    <a:pt x="34283" y="14632"/>
                    <a:pt x="38092" y="10924"/>
                  </a:cubicBezTo>
                  <a:cubicBezTo>
                    <a:pt x="39570" y="9489"/>
                    <a:pt x="41005" y="8019"/>
                    <a:pt x="42467" y="6567"/>
                  </a:cubicBezTo>
                  <a:cubicBezTo>
                    <a:pt x="43146" y="5887"/>
                    <a:pt x="43809" y="5173"/>
                    <a:pt x="44522" y="4536"/>
                  </a:cubicBezTo>
                  <a:cubicBezTo>
                    <a:pt x="45193" y="3941"/>
                    <a:pt x="45939" y="3633"/>
                    <a:pt x="46725" y="3633"/>
                  </a:cubicBezTo>
                  <a:cubicBezTo>
                    <a:pt x="47182" y="3633"/>
                    <a:pt x="47654" y="3737"/>
                    <a:pt x="48133" y="3950"/>
                  </a:cubicBezTo>
                  <a:cubicBezTo>
                    <a:pt x="49458" y="4536"/>
                    <a:pt x="50188" y="5581"/>
                    <a:pt x="50273" y="7051"/>
                  </a:cubicBezTo>
                  <a:cubicBezTo>
                    <a:pt x="50333" y="8232"/>
                    <a:pt x="49806" y="9140"/>
                    <a:pt x="48991" y="9956"/>
                  </a:cubicBezTo>
                  <a:cubicBezTo>
                    <a:pt x="42526" y="16404"/>
                    <a:pt x="36044" y="22843"/>
                    <a:pt x="29614" y="29324"/>
                  </a:cubicBezTo>
                  <a:cubicBezTo>
                    <a:pt x="25103" y="33894"/>
                    <a:pt x="23447" y="39391"/>
                    <a:pt x="24755" y="45677"/>
                  </a:cubicBezTo>
                  <a:cubicBezTo>
                    <a:pt x="26345" y="53326"/>
                    <a:pt x="33179" y="59491"/>
                    <a:pt x="41944" y="59491"/>
                  </a:cubicBezTo>
                  <a:cubicBezTo>
                    <a:pt x="42027" y="59491"/>
                    <a:pt x="42111" y="59491"/>
                    <a:pt x="42195" y="59489"/>
                  </a:cubicBezTo>
                  <a:cubicBezTo>
                    <a:pt x="46986" y="59421"/>
                    <a:pt x="51097" y="57612"/>
                    <a:pt x="54504" y="54214"/>
                  </a:cubicBezTo>
                  <a:cubicBezTo>
                    <a:pt x="72326" y="36392"/>
                    <a:pt x="90148" y="18570"/>
                    <a:pt x="107979" y="748"/>
                  </a:cubicBezTo>
                  <a:cubicBezTo>
                    <a:pt x="108208" y="510"/>
                    <a:pt x="108412" y="246"/>
                    <a:pt x="108625" y="0"/>
                  </a:cubicBezTo>
                  <a:lnTo>
                    <a:pt x="94676" y="0"/>
                  </a:lnTo>
                  <a:cubicBezTo>
                    <a:pt x="94430" y="272"/>
                    <a:pt x="94200" y="552"/>
                    <a:pt x="93937" y="807"/>
                  </a:cubicBezTo>
                  <a:cubicBezTo>
                    <a:pt x="86410" y="8342"/>
                    <a:pt x="78876" y="15877"/>
                    <a:pt x="71341" y="23403"/>
                  </a:cubicBezTo>
                  <a:cubicBezTo>
                    <a:pt x="71111" y="23641"/>
                    <a:pt x="70882" y="23921"/>
                    <a:pt x="70602" y="24057"/>
                  </a:cubicBezTo>
                  <a:cubicBezTo>
                    <a:pt x="70522" y="24095"/>
                    <a:pt x="70409" y="24114"/>
                    <a:pt x="70294" y="24114"/>
                  </a:cubicBezTo>
                  <a:cubicBezTo>
                    <a:pt x="70125" y="24114"/>
                    <a:pt x="69954" y="24074"/>
                    <a:pt x="69888" y="23998"/>
                  </a:cubicBezTo>
                  <a:cubicBezTo>
                    <a:pt x="69744" y="23811"/>
                    <a:pt x="69693" y="23429"/>
                    <a:pt x="69786" y="23208"/>
                  </a:cubicBezTo>
                  <a:cubicBezTo>
                    <a:pt x="69905" y="22919"/>
                    <a:pt x="70202" y="22707"/>
                    <a:pt x="70440" y="22469"/>
                  </a:cubicBezTo>
                  <a:cubicBezTo>
                    <a:pt x="77644" y="15265"/>
                    <a:pt x="84847" y="8062"/>
                    <a:pt x="92051" y="858"/>
                  </a:cubicBezTo>
                  <a:cubicBezTo>
                    <a:pt x="92331" y="578"/>
                    <a:pt x="92603" y="289"/>
                    <a:pt x="92875" y="0"/>
                  </a:cubicBezTo>
                  <a:lnTo>
                    <a:pt x="73150" y="0"/>
                  </a:lnTo>
                  <a:cubicBezTo>
                    <a:pt x="72938" y="255"/>
                    <a:pt x="72759" y="527"/>
                    <a:pt x="72530" y="756"/>
                  </a:cubicBezTo>
                  <a:cubicBezTo>
                    <a:pt x="62319" y="10967"/>
                    <a:pt x="52117" y="21178"/>
                    <a:pt x="41906" y="31380"/>
                  </a:cubicBezTo>
                  <a:cubicBezTo>
                    <a:pt x="41694" y="31592"/>
                    <a:pt x="41490" y="31813"/>
                    <a:pt x="41252" y="31983"/>
                  </a:cubicBezTo>
                  <a:cubicBezTo>
                    <a:pt x="41129" y="32071"/>
                    <a:pt x="41001" y="32116"/>
                    <a:pt x="40875" y="32116"/>
                  </a:cubicBezTo>
                  <a:cubicBezTo>
                    <a:pt x="40722" y="32116"/>
                    <a:pt x="40571" y="32050"/>
                    <a:pt x="40436" y="31915"/>
                  </a:cubicBezTo>
                  <a:cubicBezTo>
                    <a:pt x="40190" y="31660"/>
                    <a:pt x="40181" y="31371"/>
                    <a:pt x="40385" y="31108"/>
                  </a:cubicBezTo>
                  <a:cubicBezTo>
                    <a:pt x="40589" y="30845"/>
                    <a:pt x="40836" y="30615"/>
                    <a:pt x="41065" y="30378"/>
                  </a:cubicBezTo>
                  <a:cubicBezTo>
                    <a:pt x="50876" y="20575"/>
                    <a:pt x="60688" y="10763"/>
                    <a:pt x="70491" y="951"/>
                  </a:cubicBezTo>
                  <a:cubicBezTo>
                    <a:pt x="70797" y="654"/>
                    <a:pt x="71069" y="323"/>
                    <a:pt x="7134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26"/>
            <p:cNvSpPr/>
            <p:nvPr/>
          </p:nvSpPr>
          <p:spPr>
            <a:xfrm>
              <a:off x="4505925" y="1853500"/>
              <a:ext cx="224925" cy="225575"/>
            </a:xfrm>
            <a:custGeom>
              <a:rect b="b" l="l" r="r" t="t"/>
              <a:pathLst>
                <a:path extrusionOk="0" h="9023" w="8997">
                  <a:moveTo>
                    <a:pt x="4498" y="1"/>
                  </a:moveTo>
                  <a:cubicBezTo>
                    <a:pt x="2048" y="1"/>
                    <a:pt x="26" y="2024"/>
                    <a:pt x="18" y="4486"/>
                  </a:cubicBezTo>
                  <a:cubicBezTo>
                    <a:pt x="1" y="6975"/>
                    <a:pt x="2005" y="9005"/>
                    <a:pt x="4477" y="9022"/>
                  </a:cubicBezTo>
                  <a:cubicBezTo>
                    <a:pt x="4493" y="9022"/>
                    <a:pt x="4508" y="9022"/>
                    <a:pt x="4523" y="9022"/>
                  </a:cubicBezTo>
                  <a:cubicBezTo>
                    <a:pt x="6958" y="9022"/>
                    <a:pt x="8971" y="7002"/>
                    <a:pt x="8988" y="4537"/>
                  </a:cubicBezTo>
                  <a:cubicBezTo>
                    <a:pt x="8997" y="2056"/>
                    <a:pt x="7000" y="26"/>
                    <a:pt x="4528" y="1"/>
                  </a:cubicBezTo>
                  <a:cubicBezTo>
                    <a:pt x="4518" y="1"/>
                    <a:pt x="4508" y="1"/>
                    <a:pt x="44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01" name="Google Shape;701;p26"/>
          <p:cNvGrpSpPr/>
          <p:nvPr/>
        </p:nvGrpSpPr>
        <p:grpSpPr>
          <a:xfrm rot="10800000">
            <a:off x="-650175" y="4605100"/>
            <a:ext cx="1633375" cy="237275"/>
            <a:chOff x="1263450" y="3868700"/>
            <a:chExt cx="1633375" cy="237275"/>
          </a:xfrm>
        </p:grpSpPr>
        <p:sp>
          <p:nvSpPr>
            <p:cNvPr id="702" name="Google Shape;702;p26"/>
            <p:cNvSpPr/>
            <p:nvPr/>
          </p:nvSpPr>
          <p:spPr>
            <a:xfrm>
              <a:off x="1263450" y="3871050"/>
              <a:ext cx="249125" cy="234925"/>
            </a:xfrm>
            <a:custGeom>
              <a:rect b="b" l="l" r="r" t="t"/>
              <a:pathLst>
                <a:path extrusionOk="0" h="9397" w="9965">
                  <a:moveTo>
                    <a:pt x="7668" y="1"/>
                  </a:moveTo>
                  <a:cubicBezTo>
                    <a:pt x="7208" y="1"/>
                    <a:pt x="6784" y="184"/>
                    <a:pt x="6414" y="543"/>
                  </a:cubicBezTo>
                  <a:cubicBezTo>
                    <a:pt x="5913" y="1036"/>
                    <a:pt x="5428" y="1563"/>
                    <a:pt x="4927" y="2089"/>
                  </a:cubicBezTo>
                  <a:cubicBezTo>
                    <a:pt x="4409" y="1563"/>
                    <a:pt x="3959" y="1112"/>
                    <a:pt x="3517" y="671"/>
                  </a:cubicBezTo>
                  <a:cubicBezTo>
                    <a:pt x="3074" y="232"/>
                    <a:pt x="2547" y="11"/>
                    <a:pt x="2035" y="11"/>
                  </a:cubicBezTo>
                  <a:cubicBezTo>
                    <a:pt x="1574" y="11"/>
                    <a:pt x="1127" y="190"/>
                    <a:pt x="765" y="552"/>
                  </a:cubicBezTo>
                  <a:cubicBezTo>
                    <a:pt x="0" y="1308"/>
                    <a:pt x="34" y="2472"/>
                    <a:pt x="867" y="3296"/>
                  </a:cubicBezTo>
                  <a:cubicBezTo>
                    <a:pt x="1325" y="3754"/>
                    <a:pt x="1801" y="4179"/>
                    <a:pt x="2353" y="4697"/>
                  </a:cubicBezTo>
                  <a:cubicBezTo>
                    <a:pt x="1801" y="5215"/>
                    <a:pt x="1317" y="5649"/>
                    <a:pt x="867" y="6099"/>
                  </a:cubicBezTo>
                  <a:cubicBezTo>
                    <a:pt x="34" y="6931"/>
                    <a:pt x="0" y="8095"/>
                    <a:pt x="765" y="8851"/>
                  </a:cubicBezTo>
                  <a:cubicBezTo>
                    <a:pt x="1126" y="9212"/>
                    <a:pt x="1572" y="9392"/>
                    <a:pt x="2031" y="9392"/>
                  </a:cubicBezTo>
                  <a:cubicBezTo>
                    <a:pt x="2544" y="9392"/>
                    <a:pt x="3073" y="9168"/>
                    <a:pt x="3517" y="8724"/>
                  </a:cubicBezTo>
                  <a:cubicBezTo>
                    <a:pt x="3967" y="8274"/>
                    <a:pt x="4401" y="7806"/>
                    <a:pt x="4919" y="7271"/>
                  </a:cubicBezTo>
                  <a:cubicBezTo>
                    <a:pt x="5174" y="7569"/>
                    <a:pt x="5360" y="7806"/>
                    <a:pt x="5564" y="8019"/>
                  </a:cubicBezTo>
                  <a:cubicBezTo>
                    <a:pt x="6487" y="8946"/>
                    <a:pt x="7219" y="9397"/>
                    <a:pt x="7863" y="9397"/>
                  </a:cubicBezTo>
                  <a:cubicBezTo>
                    <a:pt x="8274" y="9397"/>
                    <a:pt x="8649" y="9212"/>
                    <a:pt x="9013" y="8851"/>
                  </a:cubicBezTo>
                  <a:cubicBezTo>
                    <a:pt x="9965" y="7908"/>
                    <a:pt x="9735" y="6906"/>
                    <a:pt x="8223" y="5394"/>
                  </a:cubicBezTo>
                  <a:cubicBezTo>
                    <a:pt x="8002" y="5173"/>
                    <a:pt x="7773" y="4969"/>
                    <a:pt x="7450" y="4672"/>
                  </a:cubicBezTo>
                  <a:cubicBezTo>
                    <a:pt x="8011" y="4154"/>
                    <a:pt x="8512" y="3703"/>
                    <a:pt x="8996" y="3228"/>
                  </a:cubicBezTo>
                  <a:cubicBezTo>
                    <a:pt x="9446" y="2777"/>
                    <a:pt x="9659" y="2225"/>
                    <a:pt x="9548" y="1597"/>
                  </a:cubicBezTo>
                  <a:cubicBezTo>
                    <a:pt x="9421" y="866"/>
                    <a:pt x="9005" y="348"/>
                    <a:pt x="8300" y="110"/>
                  </a:cubicBezTo>
                  <a:cubicBezTo>
                    <a:pt x="8083" y="37"/>
                    <a:pt x="7872" y="1"/>
                    <a:pt x="76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26"/>
            <p:cNvSpPr/>
            <p:nvPr/>
          </p:nvSpPr>
          <p:spPr>
            <a:xfrm>
              <a:off x="2664025" y="4040500"/>
              <a:ext cx="65225" cy="65025"/>
            </a:xfrm>
            <a:custGeom>
              <a:rect b="b" l="l" r="r" t="t"/>
              <a:pathLst>
                <a:path extrusionOk="0" h="2601" w="2609">
                  <a:moveTo>
                    <a:pt x="1309" y="1"/>
                  </a:moveTo>
                  <a:cubicBezTo>
                    <a:pt x="578" y="1"/>
                    <a:pt x="18" y="553"/>
                    <a:pt x="9" y="1283"/>
                  </a:cubicBezTo>
                  <a:cubicBezTo>
                    <a:pt x="1" y="2005"/>
                    <a:pt x="561" y="2591"/>
                    <a:pt x="1275" y="2600"/>
                  </a:cubicBezTo>
                  <a:cubicBezTo>
                    <a:pt x="1285" y="2600"/>
                    <a:pt x="1296" y="2600"/>
                    <a:pt x="1306" y="2600"/>
                  </a:cubicBezTo>
                  <a:cubicBezTo>
                    <a:pt x="2031" y="2600"/>
                    <a:pt x="2609" y="2020"/>
                    <a:pt x="2600" y="1292"/>
                  </a:cubicBezTo>
                  <a:cubicBezTo>
                    <a:pt x="2600" y="570"/>
                    <a:pt x="2031" y="9"/>
                    <a:pt x="130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26"/>
            <p:cNvSpPr/>
            <p:nvPr/>
          </p:nvSpPr>
          <p:spPr>
            <a:xfrm>
              <a:off x="1652725" y="4040500"/>
              <a:ext cx="65000" cy="65025"/>
            </a:xfrm>
            <a:custGeom>
              <a:rect b="b" l="l" r="r" t="t"/>
              <a:pathLst>
                <a:path extrusionOk="0" h="2601" w="2600">
                  <a:moveTo>
                    <a:pt x="1301" y="0"/>
                  </a:moveTo>
                  <a:cubicBezTo>
                    <a:pt x="561" y="0"/>
                    <a:pt x="0" y="564"/>
                    <a:pt x="0" y="1300"/>
                  </a:cubicBezTo>
                  <a:cubicBezTo>
                    <a:pt x="0" y="2022"/>
                    <a:pt x="561" y="2600"/>
                    <a:pt x="1283" y="2600"/>
                  </a:cubicBezTo>
                  <a:cubicBezTo>
                    <a:pt x="1288" y="2600"/>
                    <a:pt x="1293" y="2600"/>
                    <a:pt x="1299" y="2600"/>
                  </a:cubicBezTo>
                  <a:cubicBezTo>
                    <a:pt x="2005" y="2600"/>
                    <a:pt x="2583" y="2034"/>
                    <a:pt x="2591" y="1326"/>
                  </a:cubicBezTo>
                  <a:cubicBezTo>
                    <a:pt x="2600" y="595"/>
                    <a:pt x="2048" y="18"/>
                    <a:pt x="1334" y="1"/>
                  </a:cubicBezTo>
                  <a:cubicBezTo>
                    <a:pt x="1323" y="0"/>
                    <a:pt x="1312" y="0"/>
                    <a:pt x="13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26"/>
            <p:cNvSpPr/>
            <p:nvPr/>
          </p:nvSpPr>
          <p:spPr>
            <a:xfrm>
              <a:off x="2830525" y="4040500"/>
              <a:ext cx="65650" cy="65025"/>
            </a:xfrm>
            <a:custGeom>
              <a:rect b="b" l="l" r="r" t="t"/>
              <a:pathLst>
                <a:path extrusionOk="0" h="2601" w="2626">
                  <a:moveTo>
                    <a:pt x="1326" y="0"/>
                  </a:moveTo>
                  <a:cubicBezTo>
                    <a:pt x="603" y="0"/>
                    <a:pt x="35" y="533"/>
                    <a:pt x="18" y="1258"/>
                  </a:cubicBezTo>
                  <a:cubicBezTo>
                    <a:pt x="1" y="2005"/>
                    <a:pt x="570" y="2600"/>
                    <a:pt x="1300" y="2600"/>
                  </a:cubicBezTo>
                  <a:cubicBezTo>
                    <a:pt x="1306" y="2600"/>
                    <a:pt x="1311" y="2600"/>
                    <a:pt x="1316" y="2600"/>
                  </a:cubicBezTo>
                  <a:cubicBezTo>
                    <a:pt x="2022" y="2600"/>
                    <a:pt x="2600" y="2026"/>
                    <a:pt x="2617" y="1317"/>
                  </a:cubicBezTo>
                  <a:cubicBezTo>
                    <a:pt x="2626" y="604"/>
                    <a:pt x="2056" y="18"/>
                    <a:pt x="1343" y="1"/>
                  </a:cubicBezTo>
                  <a:cubicBezTo>
                    <a:pt x="1337" y="0"/>
                    <a:pt x="1331" y="0"/>
                    <a:pt x="13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26"/>
            <p:cNvSpPr/>
            <p:nvPr/>
          </p:nvSpPr>
          <p:spPr>
            <a:xfrm>
              <a:off x="1819000" y="3868700"/>
              <a:ext cx="65450" cy="65025"/>
            </a:xfrm>
            <a:custGeom>
              <a:rect b="b" l="l" r="r" t="t"/>
              <a:pathLst>
                <a:path extrusionOk="0" h="2601" w="2618">
                  <a:moveTo>
                    <a:pt x="1309" y="0"/>
                  </a:moveTo>
                  <a:cubicBezTo>
                    <a:pt x="561" y="9"/>
                    <a:pt x="1" y="586"/>
                    <a:pt x="18" y="1342"/>
                  </a:cubicBezTo>
                  <a:cubicBezTo>
                    <a:pt x="34" y="2054"/>
                    <a:pt x="595" y="2600"/>
                    <a:pt x="1302" y="2600"/>
                  </a:cubicBezTo>
                  <a:cubicBezTo>
                    <a:pt x="1313" y="2600"/>
                    <a:pt x="1324" y="2600"/>
                    <a:pt x="1334" y="2600"/>
                  </a:cubicBezTo>
                  <a:cubicBezTo>
                    <a:pt x="2048" y="2591"/>
                    <a:pt x="2617" y="2005"/>
                    <a:pt x="2617" y="1291"/>
                  </a:cubicBezTo>
                  <a:cubicBezTo>
                    <a:pt x="2609" y="569"/>
                    <a:pt x="2031" y="0"/>
                    <a:pt x="13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26"/>
            <p:cNvSpPr/>
            <p:nvPr/>
          </p:nvSpPr>
          <p:spPr>
            <a:xfrm>
              <a:off x="2156475" y="3868900"/>
              <a:ext cx="65200" cy="64800"/>
            </a:xfrm>
            <a:custGeom>
              <a:rect b="b" l="l" r="r" t="t"/>
              <a:pathLst>
                <a:path extrusionOk="0" h="2592" w="2608">
                  <a:moveTo>
                    <a:pt x="1311" y="0"/>
                  </a:moveTo>
                  <a:cubicBezTo>
                    <a:pt x="578" y="0"/>
                    <a:pt x="0" y="580"/>
                    <a:pt x="0" y="1300"/>
                  </a:cubicBezTo>
                  <a:cubicBezTo>
                    <a:pt x="0" y="2005"/>
                    <a:pt x="578" y="2592"/>
                    <a:pt x="1300" y="2592"/>
                  </a:cubicBezTo>
                  <a:cubicBezTo>
                    <a:pt x="1305" y="2592"/>
                    <a:pt x="1310" y="2592"/>
                    <a:pt x="1316" y="2592"/>
                  </a:cubicBezTo>
                  <a:cubicBezTo>
                    <a:pt x="2022" y="2592"/>
                    <a:pt x="2591" y="2034"/>
                    <a:pt x="2599" y="1317"/>
                  </a:cubicBezTo>
                  <a:cubicBezTo>
                    <a:pt x="2608" y="587"/>
                    <a:pt x="2056" y="9"/>
                    <a:pt x="1342" y="1"/>
                  </a:cubicBezTo>
                  <a:cubicBezTo>
                    <a:pt x="1332" y="0"/>
                    <a:pt x="1321" y="0"/>
                    <a:pt x="13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26"/>
            <p:cNvSpPr/>
            <p:nvPr/>
          </p:nvSpPr>
          <p:spPr>
            <a:xfrm>
              <a:off x="2830525" y="3868850"/>
              <a:ext cx="66300" cy="64900"/>
            </a:xfrm>
            <a:custGeom>
              <a:rect b="b" l="l" r="r" t="t"/>
              <a:pathLst>
                <a:path extrusionOk="0" h="2596" w="2652">
                  <a:moveTo>
                    <a:pt x="1312" y="0"/>
                  </a:moveTo>
                  <a:cubicBezTo>
                    <a:pt x="603" y="0"/>
                    <a:pt x="42" y="531"/>
                    <a:pt x="18" y="1251"/>
                  </a:cubicBezTo>
                  <a:cubicBezTo>
                    <a:pt x="1" y="1982"/>
                    <a:pt x="536" y="2568"/>
                    <a:pt x="1249" y="2594"/>
                  </a:cubicBezTo>
                  <a:cubicBezTo>
                    <a:pt x="1271" y="2595"/>
                    <a:pt x="1292" y="2595"/>
                    <a:pt x="1314" y="2595"/>
                  </a:cubicBezTo>
                  <a:cubicBezTo>
                    <a:pt x="2007" y="2595"/>
                    <a:pt x="2576" y="2063"/>
                    <a:pt x="2609" y="1370"/>
                  </a:cubicBezTo>
                  <a:cubicBezTo>
                    <a:pt x="2651" y="657"/>
                    <a:pt x="2107" y="37"/>
                    <a:pt x="1394" y="3"/>
                  </a:cubicBezTo>
                  <a:cubicBezTo>
                    <a:pt x="1366" y="1"/>
                    <a:pt x="1339" y="0"/>
                    <a:pt x="1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26"/>
            <p:cNvSpPr/>
            <p:nvPr/>
          </p:nvSpPr>
          <p:spPr>
            <a:xfrm>
              <a:off x="1819000" y="4040500"/>
              <a:ext cx="65450" cy="65025"/>
            </a:xfrm>
            <a:custGeom>
              <a:rect b="b" l="l" r="r" t="t"/>
              <a:pathLst>
                <a:path extrusionOk="0" h="2601" w="2618">
                  <a:moveTo>
                    <a:pt x="1299" y="0"/>
                  </a:moveTo>
                  <a:cubicBezTo>
                    <a:pt x="1288" y="0"/>
                    <a:pt x="1277" y="0"/>
                    <a:pt x="1266" y="1"/>
                  </a:cubicBezTo>
                  <a:cubicBezTo>
                    <a:pt x="544" y="18"/>
                    <a:pt x="1" y="595"/>
                    <a:pt x="18" y="1326"/>
                  </a:cubicBezTo>
                  <a:cubicBezTo>
                    <a:pt x="26" y="2042"/>
                    <a:pt x="604" y="2600"/>
                    <a:pt x="1310" y="2600"/>
                  </a:cubicBezTo>
                  <a:cubicBezTo>
                    <a:pt x="1315" y="2600"/>
                    <a:pt x="1321" y="2600"/>
                    <a:pt x="1326" y="2600"/>
                  </a:cubicBezTo>
                  <a:cubicBezTo>
                    <a:pt x="2039" y="2591"/>
                    <a:pt x="2617" y="2005"/>
                    <a:pt x="2617" y="1292"/>
                  </a:cubicBezTo>
                  <a:cubicBezTo>
                    <a:pt x="2609" y="563"/>
                    <a:pt x="2031" y="0"/>
                    <a:pt x="12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26"/>
            <p:cNvSpPr/>
            <p:nvPr/>
          </p:nvSpPr>
          <p:spPr>
            <a:xfrm>
              <a:off x="2156475" y="4040500"/>
              <a:ext cx="65200" cy="65025"/>
            </a:xfrm>
            <a:custGeom>
              <a:rect b="b" l="l" r="r" t="t"/>
              <a:pathLst>
                <a:path extrusionOk="0" h="2601" w="2608">
                  <a:moveTo>
                    <a:pt x="1311" y="0"/>
                  </a:moveTo>
                  <a:cubicBezTo>
                    <a:pt x="578" y="0"/>
                    <a:pt x="0" y="580"/>
                    <a:pt x="0" y="1300"/>
                  </a:cubicBezTo>
                  <a:cubicBezTo>
                    <a:pt x="0" y="2005"/>
                    <a:pt x="586" y="2600"/>
                    <a:pt x="1291" y="2600"/>
                  </a:cubicBezTo>
                  <a:cubicBezTo>
                    <a:pt x="1297" y="2600"/>
                    <a:pt x="1302" y="2600"/>
                    <a:pt x="1307" y="2600"/>
                  </a:cubicBezTo>
                  <a:cubicBezTo>
                    <a:pt x="2022" y="2600"/>
                    <a:pt x="2591" y="2034"/>
                    <a:pt x="2599" y="1326"/>
                  </a:cubicBezTo>
                  <a:cubicBezTo>
                    <a:pt x="2608" y="587"/>
                    <a:pt x="2064" y="18"/>
                    <a:pt x="1342" y="1"/>
                  </a:cubicBezTo>
                  <a:cubicBezTo>
                    <a:pt x="1332" y="0"/>
                    <a:pt x="1321" y="0"/>
                    <a:pt x="13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26"/>
            <p:cNvSpPr/>
            <p:nvPr/>
          </p:nvSpPr>
          <p:spPr>
            <a:xfrm>
              <a:off x="2326150" y="4040500"/>
              <a:ext cx="65850" cy="65025"/>
            </a:xfrm>
            <a:custGeom>
              <a:rect b="b" l="l" r="r" t="t"/>
              <a:pathLst>
                <a:path extrusionOk="0" h="2601" w="2634">
                  <a:moveTo>
                    <a:pt x="1315" y="0"/>
                  </a:moveTo>
                  <a:cubicBezTo>
                    <a:pt x="1304" y="0"/>
                    <a:pt x="1294" y="0"/>
                    <a:pt x="1283" y="1"/>
                  </a:cubicBezTo>
                  <a:cubicBezTo>
                    <a:pt x="561" y="18"/>
                    <a:pt x="0" y="612"/>
                    <a:pt x="17" y="1326"/>
                  </a:cubicBezTo>
                  <a:cubicBezTo>
                    <a:pt x="34" y="2029"/>
                    <a:pt x="612" y="2600"/>
                    <a:pt x="1312" y="2600"/>
                  </a:cubicBezTo>
                  <a:cubicBezTo>
                    <a:pt x="1322" y="2600"/>
                    <a:pt x="1332" y="2600"/>
                    <a:pt x="1343" y="2600"/>
                  </a:cubicBezTo>
                  <a:cubicBezTo>
                    <a:pt x="2048" y="2591"/>
                    <a:pt x="2634" y="1997"/>
                    <a:pt x="2625" y="1292"/>
                  </a:cubicBezTo>
                  <a:cubicBezTo>
                    <a:pt x="2625" y="572"/>
                    <a:pt x="2039" y="0"/>
                    <a:pt x="13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26"/>
            <p:cNvSpPr/>
            <p:nvPr/>
          </p:nvSpPr>
          <p:spPr>
            <a:xfrm>
              <a:off x="1652300" y="3868700"/>
              <a:ext cx="65425" cy="65025"/>
            </a:xfrm>
            <a:custGeom>
              <a:rect b="b" l="l" r="r" t="t"/>
              <a:pathLst>
                <a:path extrusionOk="0" h="2601" w="2617">
                  <a:moveTo>
                    <a:pt x="1308" y="0"/>
                  </a:moveTo>
                  <a:cubicBezTo>
                    <a:pt x="569" y="0"/>
                    <a:pt x="0" y="586"/>
                    <a:pt x="17" y="1342"/>
                  </a:cubicBezTo>
                  <a:cubicBezTo>
                    <a:pt x="34" y="2045"/>
                    <a:pt x="595" y="2600"/>
                    <a:pt x="1302" y="2600"/>
                  </a:cubicBezTo>
                  <a:cubicBezTo>
                    <a:pt x="1313" y="2600"/>
                    <a:pt x="1323" y="2600"/>
                    <a:pt x="1334" y="2600"/>
                  </a:cubicBezTo>
                  <a:cubicBezTo>
                    <a:pt x="2048" y="2591"/>
                    <a:pt x="2617" y="2013"/>
                    <a:pt x="2608" y="1291"/>
                  </a:cubicBezTo>
                  <a:cubicBezTo>
                    <a:pt x="2600" y="569"/>
                    <a:pt x="2031" y="9"/>
                    <a:pt x="13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26"/>
            <p:cNvSpPr/>
            <p:nvPr/>
          </p:nvSpPr>
          <p:spPr>
            <a:xfrm>
              <a:off x="2492650" y="3868700"/>
              <a:ext cx="65850" cy="65000"/>
            </a:xfrm>
            <a:custGeom>
              <a:rect b="b" l="l" r="r" t="t"/>
              <a:pathLst>
                <a:path extrusionOk="0" h="2600" w="2634">
                  <a:moveTo>
                    <a:pt x="1343" y="0"/>
                  </a:moveTo>
                  <a:cubicBezTo>
                    <a:pt x="621" y="0"/>
                    <a:pt x="43" y="561"/>
                    <a:pt x="26" y="1274"/>
                  </a:cubicBezTo>
                  <a:cubicBezTo>
                    <a:pt x="1" y="2000"/>
                    <a:pt x="595" y="2600"/>
                    <a:pt x="1327" y="2600"/>
                  </a:cubicBezTo>
                  <a:cubicBezTo>
                    <a:pt x="1332" y="2600"/>
                    <a:pt x="1337" y="2600"/>
                    <a:pt x="1343" y="2600"/>
                  </a:cubicBezTo>
                  <a:cubicBezTo>
                    <a:pt x="2056" y="2600"/>
                    <a:pt x="2634" y="2022"/>
                    <a:pt x="2634" y="1300"/>
                  </a:cubicBezTo>
                  <a:cubicBezTo>
                    <a:pt x="2634" y="586"/>
                    <a:pt x="2056" y="9"/>
                    <a:pt x="13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26"/>
            <p:cNvSpPr/>
            <p:nvPr/>
          </p:nvSpPr>
          <p:spPr>
            <a:xfrm>
              <a:off x="2664025" y="3868700"/>
              <a:ext cx="65025" cy="65000"/>
            </a:xfrm>
            <a:custGeom>
              <a:rect b="b" l="l" r="r" t="t"/>
              <a:pathLst>
                <a:path extrusionOk="0" h="2600" w="2601">
                  <a:moveTo>
                    <a:pt x="1309" y="0"/>
                  </a:moveTo>
                  <a:cubicBezTo>
                    <a:pt x="587" y="0"/>
                    <a:pt x="18" y="561"/>
                    <a:pt x="9" y="1283"/>
                  </a:cubicBezTo>
                  <a:cubicBezTo>
                    <a:pt x="1" y="2005"/>
                    <a:pt x="553" y="2591"/>
                    <a:pt x="1266" y="2600"/>
                  </a:cubicBezTo>
                  <a:cubicBezTo>
                    <a:pt x="1277" y="2600"/>
                    <a:pt x="1288" y="2600"/>
                    <a:pt x="1299" y="2600"/>
                  </a:cubicBezTo>
                  <a:cubicBezTo>
                    <a:pt x="2031" y="2600"/>
                    <a:pt x="2600" y="2028"/>
                    <a:pt x="2600" y="1300"/>
                  </a:cubicBezTo>
                  <a:cubicBezTo>
                    <a:pt x="2600" y="578"/>
                    <a:pt x="2031" y="9"/>
                    <a:pt x="13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26"/>
            <p:cNvSpPr/>
            <p:nvPr/>
          </p:nvSpPr>
          <p:spPr>
            <a:xfrm>
              <a:off x="2493075" y="4040500"/>
              <a:ext cx="65850" cy="65025"/>
            </a:xfrm>
            <a:custGeom>
              <a:rect b="b" l="l" r="r" t="t"/>
              <a:pathLst>
                <a:path extrusionOk="0" h="2601" w="2634">
                  <a:moveTo>
                    <a:pt x="1327" y="0"/>
                  </a:moveTo>
                  <a:cubicBezTo>
                    <a:pt x="595" y="0"/>
                    <a:pt x="9" y="572"/>
                    <a:pt x="9" y="1292"/>
                  </a:cubicBezTo>
                  <a:cubicBezTo>
                    <a:pt x="0" y="1997"/>
                    <a:pt x="587" y="2591"/>
                    <a:pt x="1292" y="2600"/>
                  </a:cubicBezTo>
                  <a:cubicBezTo>
                    <a:pt x="1302" y="2600"/>
                    <a:pt x="1312" y="2600"/>
                    <a:pt x="1322" y="2600"/>
                  </a:cubicBezTo>
                  <a:cubicBezTo>
                    <a:pt x="2022" y="2600"/>
                    <a:pt x="2600" y="2029"/>
                    <a:pt x="2617" y="1326"/>
                  </a:cubicBezTo>
                  <a:cubicBezTo>
                    <a:pt x="2634" y="612"/>
                    <a:pt x="2073" y="18"/>
                    <a:pt x="1360" y="1"/>
                  </a:cubicBezTo>
                  <a:cubicBezTo>
                    <a:pt x="1349" y="0"/>
                    <a:pt x="1338" y="0"/>
                    <a:pt x="13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26"/>
            <p:cNvSpPr/>
            <p:nvPr/>
          </p:nvSpPr>
          <p:spPr>
            <a:xfrm>
              <a:off x="1989550" y="3868900"/>
              <a:ext cx="65425" cy="64800"/>
            </a:xfrm>
            <a:custGeom>
              <a:rect b="b" l="l" r="r" t="t"/>
              <a:pathLst>
                <a:path extrusionOk="0" h="2592" w="2617">
                  <a:moveTo>
                    <a:pt x="1311" y="0"/>
                  </a:moveTo>
                  <a:cubicBezTo>
                    <a:pt x="586" y="0"/>
                    <a:pt x="0" y="580"/>
                    <a:pt x="9" y="1300"/>
                  </a:cubicBezTo>
                  <a:cubicBezTo>
                    <a:pt x="17" y="2014"/>
                    <a:pt x="595" y="2592"/>
                    <a:pt x="1308" y="2592"/>
                  </a:cubicBezTo>
                  <a:cubicBezTo>
                    <a:pt x="1314" y="2592"/>
                    <a:pt x="1319" y="2592"/>
                    <a:pt x="1324" y="2592"/>
                  </a:cubicBezTo>
                  <a:cubicBezTo>
                    <a:pt x="2039" y="2592"/>
                    <a:pt x="2600" y="2026"/>
                    <a:pt x="2608" y="1309"/>
                  </a:cubicBezTo>
                  <a:cubicBezTo>
                    <a:pt x="2617" y="587"/>
                    <a:pt x="2064" y="9"/>
                    <a:pt x="1342" y="1"/>
                  </a:cubicBezTo>
                  <a:cubicBezTo>
                    <a:pt x="1332" y="0"/>
                    <a:pt x="1321" y="0"/>
                    <a:pt x="13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26"/>
            <p:cNvSpPr/>
            <p:nvPr/>
          </p:nvSpPr>
          <p:spPr>
            <a:xfrm>
              <a:off x="1989325" y="4040500"/>
              <a:ext cx="65650" cy="65025"/>
            </a:xfrm>
            <a:custGeom>
              <a:rect b="b" l="l" r="r" t="t"/>
              <a:pathLst>
                <a:path extrusionOk="0" h="2601" w="2626">
                  <a:moveTo>
                    <a:pt x="1327" y="0"/>
                  </a:moveTo>
                  <a:cubicBezTo>
                    <a:pt x="595" y="0"/>
                    <a:pt x="1" y="592"/>
                    <a:pt x="18" y="1317"/>
                  </a:cubicBezTo>
                  <a:cubicBezTo>
                    <a:pt x="26" y="2017"/>
                    <a:pt x="612" y="2600"/>
                    <a:pt x="1319" y="2600"/>
                  </a:cubicBezTo>
                  <a:cubicBezTo>
                    <a:pt x="1324" y="2600"/>
                    <a:pt x="1329" y="2600"/>
                    <a:pt x="1334" y="2600"/>
                  </a:cubicBezTo>
                  <a:cubicBezTo>
                    <a:pt x="2048" y="2600"/>
                    <a:pt x="2617" y="2022"/>
                    <a:pt x="2617" y="1300"/>
                  </a:cubicBezTo>
                  <a:cubicBezTo>
                    <a:pt x="2626" y="578"/>
                    <a:pt x="2065" y="9"/>
                    <a:pt x="1343" y="1"/>
                  </a:cubicBezTo>
                  <a:cubicBezTo>
                    <a:pt x="1338" y="0"/>
                    <a:pt x="1332" y="0"/>
                    <a:pt x="13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26"/>
            <p:cNvSpPr/>
            <p:nvPr/>
          </p:nvSpPr>
          <p:spPr>
            <a:xfrm>
              <a:off x="2326350" y="3868900"/>
              <a:ext cx="65875" cy="64800"/>
            </a:xfrm>
            <a:custGeom>
              <a:rect b="b" l="l" r="r" t="t"/>
              <a:pathLst>
                <a:path extrusionOk="0" h="2592" w="2635">
                  <a:moveTo>
                    <a:pt x="1323" y="0"/>
                  </a:moveTo>
                  <a:cubicBezTo>
                    <a:pt x="1313" y="0"/>
                    <a:pt x="1302" y="0"/>
                    <a:pt x="1292" y="1"/>
                  </a:cubicBezTo>
                  <a:cubicBezTo>
                    <a:pt x="579" y="9"/>
                    <a:pt x="1" y="595"/>
                    <a:pt x="9" y="1309"/>
                  </a:cubicBezTo>
                  <a:cubicBezTo>
                    <a:pt x="18" y="2017"/>
                    <a:pt x="596" y="2592"/>
                    <a:pt x="1302" y="2592"/>
                  </a:cubicBezTo>
                  <a:cubicBezTo>
                    <a:pt x="1307" y="2592"/>
                    <a:pt x="1312" y="2592"/>
                    <a:pt x="1318" y="2592"/>
                  </a:cubicBezTo>
                  <a:cubicBezTo>
                    <a:pt x="2031" y="2592"/>
                    <a:pt x="2609" y="2014"/>
                    <a:pt x="2617" y="1309"/>
                  </a:cubicBezTo>
                  <a:cubicBezTo>
                    <a:pt x="2634" y="589"/>
                    <a:pt x="2048" y="0"/>
                    <a:pt x="13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19" name="Google Shape;719;p26"/>
          <p:cNvSpPr/>
          <p:nvPr/>
        </p:nvSpPr>
        <p:spPr>
          <a:xfrm>
            <a:off x="582400" y="445600"/>
            <a:ext cx="484800" cy="484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0" name="Google Shape;720;p26"/>
          <p:cNvSpPr/>
          <p:nvPr/>
        </p:nvSpPr>
        <p:spPr>
          <a:xfrm>
            <a:off x="470825" y="3163425"/>
            <a:ext cx="484800" cy="4848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1" name="Google Shape;721;p26"/>
          <p:cNvSpPr/>
          <p:nvPr/>
        </p:nvSpPr>
        <p:spPr>
          <a:xfrm>
            <a:off x="7879350" y="4035825"/>
            <a:ext cx="647728" cy="633305"/>
          </a:xfrm>
          <a:custGeom>
            <a:rect b="b" l="l" r="r" t="t"/>
            <a:pathLst>
              <a:path extrusionOk="0" h="147366" w="150722">
                <a:moveTo>
                  <a:pt x="75347" y="13536"/>
                </a:moveTo>
                <a:cubicBezTo>
                  <a:pt x="87879" y="13536"/>
                  <a:pt x="100451" y="17795"/>
                  <a:pt x="110729" y="26435"/>
                </a:cubicBezTo>
                <a:cubicBezTo>
                  <a:pt x="134932" y="46775"/>
                  <a:pt x="137456" y="82477"/>
                  <a:pt x="116251" y="106001"/>
                </a:cubicBezTo>
                <a:cubicBezTo>
                  <a:pt x="105152" y="118322"/>
                  <a:pt x="90256" y="124199"/>
                  <a:pt x="75496" y="124199"/>
                </a:cubicBezTo>
                <a:cubicBezTo>
                  <a:pt x="62768" y="124199"/>
                  <a:pt x="50141" y="119829"/>
                  <a:pt x="40137" y="111452"/>
                </a:cubicBezTo>
                <a:cubicBezTo>
                  <a:pt x="40422" y="111256"/>
                  <a:pt x="40681" y="111131"/>
                  <a:pt x="40868" y="110944"/>
                </a:cubicBezTo>
                <a:cubicBezTo>
                  <a:pt x="46997" y="104815"/>
                  <a:pt x="53117" y="98686"/>
                  <a:pt x="59245" y="92558"/>
                </a:cubicBezTo>
                <a:cubicBezTo>
                  <a:pt x="60030" y="91772"/>
                  <a:pt x="60468" y="90889"/>
                  <a:pt x="60200" y="89756"/>
                </a:cubicBezTo>
                <a:cubicBezTo>
                  <a:pt x="59894" y="88420"/>
                  <a:pt x="58745" y="87620"/>
                  <a:pt x="57542" y="87620"/>
                </a:cubicBezTo>
                <a:cubicBezTo>
                  <a:pt x="56922" y="87620"/>
                  <a:pt x="56288" y="87832"/>
                  <a:pt x="55748" y="88293"/>
                </a:cubicBezTo>
                <a:cubicBezTo>
                  <a:pt x="55525" y="88481"/>
                  <a:pt x="55320" y="88704"/>
                  <a:pt x="55115" y="88909"/>
                </a:cubicBezTo>
                <a:cubicBezTo>
                  <a:pt x="49004" y="95029"/>
                  <a:pt x="42902" y="101140"/>
                  <a:pt x="36800" y="107259"/>
                </a:cubicBezTo>
                <a:cubicBezTo>
                  <a:pt x="36613" y="107447"/>
                  <a:pt x="36470" y="107696"/>
                  <a:pt x="36309" y="107911"/>
                </a:cubicBezTo>
                <a:cubicBezTo>
                  <a:pt x="17870" y="90060"/>
                  <a:pt x="13356" y="57953"/>
                  <a:pt x="32233" y="34330"/>
                </a:cubicBezTo>
                <a:cubicBezTo>
                  <a:pt x="43240" y="20555"/>
                  <a:pt x="59260" y="13536"/>
                  <a:pt x="75347" y="13536"/>
                </a:cubicBezTo>
                <a:close/>
                <a:moveTo>
                  <a:pt x="75319" y="1"/>
                </a:moveTo>
                <a:cubicBezTo>
                  <a:pt x="59499" y="1"/>
                  <a:pt x="43633" y="5476"/>
                  <a:pt x="30716" y="16586"/>
                </a:cubicBezTo>
                <a:cubicBezTo>
                  <a:pt x="16826" y="28532"/>
                  <a:pt x="8752" y="43742"/>
                  <a:pt x="6977" y="61994"/>
                </a:cubicBezTo>
                <a:cubicBezTo>
                  <a:pt x="4907" y="83431"/>
                  <a:pt x="11812" y="101871"/>
                  <a:pt x="26648" y="117554"/>
                </a:cubicBezTo>
                <a:cubicBezTo>
                  <a:pt x="26425" y="117733"/>
                  <a:pt x="26166" y="117902"/>
                  <a:pt x="25961" y="118107"/>
                </a:cubicBezTo>
                <a:cubicBezTo>
                  <a:pt x="17923" y="126145"/>
                  <a:pt x="9894" y="134192"/>
                  <a:pt x="1865" y="142230"/>
                </a:cubicBezTo>
                <a:cubicBezTo>
                  <a:pt x="1642" y="142462"/>
                  <a:pt x="1401" y="142685"/>
                  <a:pt x="1205" y="142934"/>
                </a:cubicBezTo>
                <a:cubicBezTo>
                  <a:pt x="1" y="144513"/>
                  <a:pt x="750" y="146735"/>
                  <a:pt x="2668" y="147261"/>
                </a:cubicBezTo>
                <a:cubicBezTo>
                  <a:pt x="2927" y="147333"/>
                  <a:pt x="3173" y="147366"/>
                  <a:pt x="3407" y="147366"/>
                </a:cubicBezTo>
                <a:cubicBezTo>
                  <a:pt x="4254" y="147366"/>
                  <a:pt x="4953" y="146930"/>
                  <a:pt x="5603" y="146280"/>
                </a:cubicBezTo>
                <a:cubicBezTo>
                  <a:pt x="13730" y="138135"/>
                  <a:pt x="21866" y="129990"/>
                  <a:pt x="29993" y="121836"/>
                </a:cubicBezTo>
                <a:cubicBezTo>
                  <a:pt x="30199" y="121631"/>
                  <a:pt x="30350" y="121363"/>
                  <a:pt x="30546" y="121096"/>
                </a:cubicBezTo>
                <a:cubicBezTo>
                  <a:pt x="43637" y="132340"/>
                  <a:pt x="59520" y="137739"/>
                  <a:pt x="75257" y="137739"/>
                </a:cubicBezTo>
                <a:cubicBezTo>
                  <a:pt x="94804" y="137739"/>
                  <a:pt x="114126" y="129411"/>
                  <a:pt x="127598" y="113611"/>
                </a:cubicBezTo>
                <a:cubicBezTo>
                  <a:pt x="150722" y="86482"/>
                  <a:pt x="149571" y="46008"/>
                  <a:pt x="124030" y="20315"/>
                </a:cubicBezTo>
                <a:cubicBezTo>
                  <a:pt x="110641" y="6847"/>
                  <a:pt x="93009" y="1"/>
                  <a:pt x="7531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8_1"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3" name="Google Shape;723;p27"/>
          <p:cNvGrpSpPr/>
          <p:nvPr/>
        </p:nvGrpSpPr>
        <p:grpSpPr>
          <a:xfrm flipH="1" rot="10800000">
            <a:off x="6970667" y="3857049"/>
            <a:ext cx="2172972" cy="1283758"/>
            <a:chOff x="2353750" y="745575"/>
            <a:chExt cx="5027700" cy="2969600"/>
          </a:xfrm>
        </p:grpSpPr>
        <p:sp>
          <p:nvSpPr>
            <p:cNvPr id="724" name="Google Shape;724;p27"/>
            <p:cNvSpPr/>
            <p:nvPr/>
          </p:nvSpPr>
          <p:spPr>
            <a:xfrm>
              <a:off x="4804950" y="745575"/>
              <a:ext cx="2576500" cy="2969600"/>
            </a:xfrm>
            <a:custGeom>
              <a:rect b="b" l="l" r="r" t="t"/>
              <a:pathLst>
                <a:path extrusionOk="0" h="118784" w="103060">
                  <a:moveTo>
                    <a:pt x="97675" y="48149"/>
                  </a:moveTo>
                  <a:cubicBezTo>
                    <a:pt x="97686" y="48149"/>
                    <a:pt x="97697" y="48149"/>
                    <a:pt x="97708" y="48149"/>
                  </a:cubicBezTo>
                  <a:cubicBezTo>
                    <a:pt x="99654" y="48166"/>
                    <a:pt x="101149" y="49686"/>
                    <a:pt x="101132" y="51640"/>
                  </a:cubicBezTo>
                  <a:cubicBezTo>
                    <a:pt x="101123" y="53580"/>
                    <a:pt x="99611" y="55064"/>
                    <a:pt x="97665" y="55064"/>
                  </a:cubicBezTo>
                  <a:cubicBezTo>
                    <a:pt x="97660" y="55064"/>
                    <a:pt x="97654" y="55064"/>
                    <a:pt x="97649" y="55064"/>
                  </a:cubicBezTo>
                  <a:cubicBezTo>
                    <a:pt x="95703" y="55055"/>
                    <a:pt x="94200" y="53535"/>
                    <a:pt x="94217" y="51581"/>
                  </a:cubicBezTo>
                  <a:cubicBezTo>
                    <a:pt x="94225" y="49646"/>
                    <a:pt x="95737" y="48149"/>
                    <a:pt x="97675" y="48149"/>
                  </a:cubicBezTo>
                  <a:close/>
                  <a:moveTo>
                    <a:pt x="25723" y="0"/>
                  </a:moveTo>
                  <a:cubicBezTo>
                    <a:pt x="25468" y="297"/>
                    <a:pt x="25239" y="620"/>
                    <a:pt x="24967" y="900"/>
                  </a:cubicBezTo>
                  <a:cubicBezTo>
                    <a:pt x="19309" y="6567"/>
                    <a:pt x="13584" y="12165"/>
                    <a:pt x="8003" y="17899"/>
                  </a:cubicBezTo>
                  <a:cubicBezTo>
                    <a:pt x="2303" y="23743"/>
                    <a:pt x="0" y="30802"/>
                    <a:pt x="1207" y="38881"/>
                  </a:cubicBezTo>
                  <a:cubicBezTo>
                    <a:pt x="3037" y="51136"/>
                    <a:pt x="13630" y="59695"/>
                    <a:pt x="25408" y="59695"/>
                  </a:cubicBezTo>
                  <a:cubicBezTo>
                    <a:pt x="27517" y="59695"/>
                    <a:pt x="29664" y="59420"/>
                    <a:pt x="31805" y="58844"/>
                  </a:cubicBezTo>
                  <a:cubicBezTo>
                    <a:pt x="36104" y="57680"/>
                    <a:pt x="39799" y="55497"/>
                    <a:pt x="42942" y="52345"/>
                  </a:cubicBezTo>
                  <a:cubicBezTo>
                    <a:pt x="53883" y="41404"/>
                    <a:pt x="64833" y="30463"/>
                    <a:pt x="75783" y="19521"/>
                  </a:cubicBezTo>
                  <a:cubicBezTo>
                    <a:pt x="76114" y="19190"/>
                    <a:pt x="76429" y="18842"/>
                    <a:pt x="76802" y="18561"/>
                  </a:cubicBezTo>
                  <a:cubicBezTo>
                    <a:pt x="77511" y="18035"/>
                    <a:pt x="78260" y="17761"/>
                    <a:pt x="79042" y="17761"/>
                  </a:cubicBezTo>
                  <a:cubicBezTo>
                    <a:pt x="79535" y="17761"/>
                    <a:pt x="80041" y="17871"/>
                    <a:pt x="80557" y="18094"/>
                  </a:cubicBezTo>
                  <a:cubicBezTo>
                    <a:pt x="81882" y="18672"/>
                    <a:pt x="82647" y="19700"/>
                    <a:pt x="82808" y="21144"/>
                  </a:cubicBezTo>
                  <a:cubicBezTo>
                    <a:pt x="82953" y="22460"/>
                    <a:pt x="82452" y="23522"/>
                    <a:pt x="81517" y="24440"/>
                  </a:cubicBezTo>
                  <a:cubicBezTo>
                    <a:pt x="76599" y="29341"/>
                    <a:pt x="71697" y="34251"/>
                    <a:pt x="66787" y="39161"/>
                  </a:cubicBezTo>
                  <a:cubicBezTo>
                    <a:pt x="55234" y="50714"/>
                    <a:pt x="43664" y="62259"/>
                    <a:pt x="32119" y="73829"/>
                  </a:cubicBezTo>
                  <a:cubicBezTo>
                    <a:pt x="28373" y="77592"/>
                    <a:pt x="27099" y="82128"/>
                    <a:pt x="28356" y="87276"/>
                  </a:cubicBezTo>
                  <a:cubicBezTo>
                    <a:pt x="29859" y="93426"/>
                    <a:pt x="35523" y="97645"/>
                    <a:pt x="41710" y="97645"/>
                  </a:cubicBezTo>
                  <a:cubicBezTo>
                    <a:pt x="42377" y="97645"/>
                    <a:pt x="43049" y="97596"/>
                    <a:pt x="43723" y="97495"/>
                  </a:cubicBezTo>
                  <a:cubicBezTo>
                    <a:pt x="46858" y="97028"/>
                    <a:pt x="49508" y="95652"/>
                    <a:pt x="51743" y="93418"/>
                  </a:cubicBezTo>
                  <a:cubicBezTo>
                    <a:pt x="62964" y="82188"/>
                    <a:pt x="74195" y="70957"/>
                    <a:pt x="85425" y="59736"/>
                  </a:cubicBezTo>
                  <a:cubicBezTo>
                    <a:pt x="85680" y="59481"/>
                    <a:pt x="85934" y="59209"/>
                    <a:pt x="86206" y="58971"/>
                  </a:cubicBezTo>
                  <a:cubicBezTo>
                    <a:pt x="86992" y="58276"/>
                    <a:pt x="87961" y="57932"/>
                    <a:pt x="88923" y="57932"/>
                  </a:cubicBezTo>
                  <a:cubicBezTo>
                    <a:pt x="89937" y="57932"/>
                    <a:pt x="90943" y="58315"/>
                    <a:pt x="91719" y="59073"/>
                  </a:cubicBezTo>
                  <a:cubicBezTo>
                    <a:pt x="93240" y="60560"/>
                    <a:pt x="93350" y="62938"/>
                    <a:pt x="91957" y="64578"/>
                  </a:cubicBezTo>
                  <a:cubicBezTo>
                    <a:pt x="91677" y="64909"/>
                    <a:pt x="91354" y="65198"/>
                    <a:pt x="91057" y="65512"/>
                  </a:cubicBezTo>
                  <a:cubicBezTo>
                    <a:pt x="84541" y="72308"/>
                    <a:pt x="81746" y="80404"/>
                    <a:pt x="82808" y="89740"/>
                  </a:cubicBezTo>
                  <a:cubicBezTo>
                    <a:pt x="83564" y="96357"/>
                    <a:pt x="86410" y="102049"/>
                    <a:pt x="91108" y="106789"/>
                  </a:cubicBezTo>
                  <a:cubicBezTo>
                    <a:pt x="94735" y="110442"/>
                    <a:pt x="98388" y="114069"/>
                    <a:pt x="102024" y="117713"/>
                  </a:cubicBezTo>
                  <a:cubicBezTo>
                    <a:pt x="102372" y="118061"/>
                    <a:pt x="102712" y="118427"/>
                    <a:pt x="103060" y="118783"/>
                  </a:cubicBezTo>
                  <a:lnTo>
                    <a:pt x="103060" y="20328"/>
                  </a:lnTo>
                  <a:cubicBezTo>
                    <a:pt x="102763" y="20642"/>
                    <a:pt x="102482" y="20965"/>
                    <a:pt x="102177" y="21271"/>
                  </a:cubicBezTo>
                  <a:cubicBezTo>
                    <a:pt x="90700" y="32748"/>
                    <a:pt x="79215" y="44224"/>
                    <a:pt x="67738" y="55701"/>
                  </a:cubicBezTo>
                  <a:cubicBezTo>
                    <a:pt x="67475" y="55964"/>
                    <a:pt x="67237" y="56253"/>
                    <a:pt x="66923" y="56431"/>
                  </a:cubicBezTo>
                  <a:cubicBezTo>
                    <a:pt x="66849" y="56473"/>
                    <a:pt x="66748" y="56492"/>
                    <a:pt x="66641" y="56492"/>
                  </a:cubicBezTo>
                  <a:cubicBezTo>
                    <a:pt x="66489" y="56492"/>
                    <a:pt x="66324" y="56454"/>
                    <a:pt x="66209" y="56389"/>
                  </a:cubicBezTo>
                  <a:cubicBezTo>
                    <a:pt x="65912" y="56227"/>
                    <a:pt x="65870" y="55888"/>
                    <a:pt x="66065" y="55607"/>
                  </a:cubicBezTo>
                  <a:cubicBezTo>
                    <a:pt x="66269" y="55318"/>
                    <a:pt x="66541" y="55064"/>
                    <a:pt x="66795" y="54800"/>
                  </a:cubicBezTo>
                  <a:cubicBezTo>
                    <a:pt x="75715" y="45881"/>
                    <a:pt x="84643" y="36961"/>
                    <a:pt x="93563" y="28041"/>
                  </a:cubicBezTo>
                  <a:cubicBezTo>
                    <a:pt x="96731" y="24873"/>
                    <a:pt x="99891" y="21704"/>
                    <a:pt x="103060" y="18536"/>
                  </a:cubicBezTo>
                  <a:lnTo>
                    <a:pt x="103060" y="5377"/>
                  </a:lnTo>
                  <a:cubicBezTo>
                    <a:pt x="101208" y="7331"/>
                    <a:pt x="99416" y="9344"/>
                    <a:pt x="97479" y="11205"/>
                  </a:cubicBezTo>
                  <a:cubicBezTo>
                    <a:pt x="96011" y="12617"/>
                    <a:pt x="94126" y="13316"/>
                    <a:pt x="92230" y="13316"/>
                  </a:cubicBezTo>
                  <a:cubicBezTo>
                    <a:pt x="90363" y="13316"/>
                    <a:pt x="88484" y="12638"/>
                    <a:pt x="86979" y="11298"/>
                  </a:cubicBezTo>
                  <a:cubicBezTo>
                    <a:pt x="86283" y="10678"/>
                    <a:pt x="85629" y="10007"/>
                    <a:pt x="84966" y="9361"/>
                  </a:cubicBezTo>
                  <a:cubicBezTo>
                    <a:pt x="83106" y="7560"/>
                    <a:pt x="80879" y="6660"/>
                    <a:pt x="78653" y="6660"/>
                  </a:cubicBezTo>
                  <a:cubicBezTo>
                    <a:pt x="76385" y="6660"/>
                    <a:pt x="74118" y="7594"/>
                    <a:pt x="72241" y="9463"/>
                  </a:cubicBezTo>
                  <a:cubicBezTo>
                    <a:pt x="68265" y="13422"/>
                    <a:pt x="64298" y="17397"/>
                    <a:pt x="60339" y="21373"/>
                  </a:cubicBezTo>
                  <a:cubicBezTo>
                    <a:pt x="59660" y="22053"/>
                    <a:pt x="58912" y="22545"/>
                    <a:pt x="57910" y="22579"/>
                  </a:cubicBezTo>
                  <a:cubicBezTo>
                    <a:pt x="57872" y="22580"/>
                    <a:pt x="57834" y="22581"/>
                    <a:pt x="57796" y="22581"/>
                  </a:cubicBezTo>
                  <a:cubicBezTo>
                    <a:pt x="56459" y="22581"/>
                    <a:pt x="55438" y="21993"/>
                    <a:pt x="54826" y="20787"/>
                  </a:cubicBezTo>
                  <a:cubicBezTo>
                    <a:pt x="54181" y="19504"/>
                    <a:pt x="54359" y="18255"/>
                    <a:pt x="55285" y="17168"/>
                  </a:cubicBezTo>
                  <a:cubicBezTo>
                    <a:pt x="55829" y="16539"/>
                    <a:pt x="56449" y="15979"/>
                    <a:pt x="57035" y="15393"/>
                  </a:cubicBezTo>
                  <a:cubicBezTo>
                    <a:pt x="57969" y="14450"/>
                    <a:pt x="58912" y="13507"/>
                    <a:pt x="59847" y="12572"/>
                  </a:cubicBezTo>
                  <a:cubicBezTo>
                    <a:pt x="60263" y="12165"/>
                    <a:pt x="60569" y="11706"/>
                    <a:pt x="60603" y="11103"/>
                  </a:cubicBezTo>
                  <a:cubicBezTo>
                    <a:pt x="60645" y="10262"/>
                    <a:pt x="60314" y="9608"/>
                    <a:pt x="59583" y="9200"/>
                  </a:cubicBezTo>
                  <a:cubicBezTo>
                    <a:pt x="59249" y="9011"/>
                    <a:pt x="58907" y="8917"/>
                    <a:pt x="58567" y="8917"/>
                  </a:cubicBezTo>
                  <a:cubicBezTo>
                    <a:pt x="58175" y="8917"/>
                    <a:pt x="57786" y="9043"/>
                    <a:pt x="57417" y="9293"/>
                  </a:cubicBezTo>
                  <a:cubicBezTo>
                    <a:pt x="57120" y="9497"/>
                    <a:pt x="56873" y="9778"/>
                    <a:pt x="56619" y="10041"/>
                  </a:cubicBezTo>
                  <a:cubicBezTo>
                    <a:pt x="52346" y="14305"/>
                    <a:pt x="48064" y="18578"/>
                    <a:pt x="43800" y="22860"/>
                  </a:cubicBezTo>
                  <a:cubicBezTo>
                    <a:pt x="42579" y="24081"/>
                    <a:pt x="41149" y="24781"/>
                    <a:pt x="39417" y="24781"/>
                  </a:cubicBezTo>
                  <a:cubicBezTo>
                    <a:pt x="39366" y="24781"/>
                    <a:pt x="39315" y="24781"/>
                    <a:pt x="39264" y="24779"/>
                  </a:cubicBezTo>
                  <a:cubicBezTo>
                    <a:pt x="36851" y="24712"/>
                    <a:pt x="35050" y="23599"/>
                    <a:pt x="33971" y="21475"/>
                  </a:cubicBezTo>
                  <a:cubicBezTo>
                    <a:pt x="32867" y="19309"/>
                    <a:pt x="33105" y="17168"/>
                    <a:pt x="34507" y="15180"/>
                  </a:cubicBezTo>
                  <a:cubicBezTo>
                    <a:pt x="34787" y="14773"/>
                    <a:pt x="35152" y="14424"/>
                    <a:pt x="35500" y="14067"/>
                  </a:cubicBezTo>
                  <a:cubicBezTo>
                    <a:pt x="39884" y="9676"/>
                    <a:pt x="44276" y="5284"/>
                    <a:pt x="48667" y="892"/>
                  </a:cubicBezTo>
                  <a:cubicBezTo>
                    <a:pt x="48939" y="612"/>
                    <a:pt x="49186" y="297"/>
                    <a:pt x="494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27"/>
            <p:cNvSpPr/>
            <p:nvPr/>
          </p:nvSpPr>
          <p:spPr>
            <a:xfrm>
              <a:off x="2353750" y="745575"/>
              <a:ext cx="2715625" cy="1487300"/>
            </a:xfrm>
            <a:custGeom>
              <a:rect b="b" l="l" r="r" t="t"/>
              <a:pathLst>
                <a:path extrusionOk="0" h="59492" w="108625">
                  <a:moveTo>
                    <a:pt x="1" y="0"/>
                  </a:moveTo>
                  <a:cubicBezTo>
                    <a:pt x="3755" y="3755"/>
                    <a:pt x="7468" y="7560"/>
                    <a:pt x="11273" y="11264"/>
                  </a:cubicBezTo>
                  <a:cubicBezTo>
                    <a:pt x="14569" y="14458"/>
                    <a:pt x="18596" y="16183"/>
                    <a:pt x="23158" y="16472"/>
                  </a:cubicBezTo>
                  <a:cubicBezTo>
                    <a:pt x="23638" y="16503"/>
                    <a:pt x="24113" y="16518"/>
                    <a:pt x="24583" y="16518"/>
                  </a:cubicBezTo>
                  <a:cubicBezTo>
                    <a:pt x="29760" y="16518"/>
                    <a:pt x="34283" y="14632"/>
                    <a:pt x="38092" y="10924"/>
                  </a:cubicBezTo>
                  <a:cubicBezTo>
                    <a:pt x="39570" y="9489"/>
                    <a:pt x="41005" y="8019"/>
                    <a:pt x="42467" y="6567"/>
                  </a:cubicBezTo>
                  <a:cubicBezTo>
                    <a:pt x="43146" y="5887"/>
                    <a:pt x="43809" y="5173"/>
                    <a:pt x="44522" y="4536"/>
                  </a:cubicBezTo>
                  <a:cubicBezTo>
                    <a:pt x="45193" y="3941"/>
                    <a:pt x="45939" y="3633"/>
                    <a:pt x="46725" y="3633"/>
                  </a:cubicBezTo>
                  <a:cubicBezTo>
                    <a:pt x="47182" y="3633"/>
                    <a:pt x="47654" y="3737"/>
                    <a:pt x="48133" y="3950"/>
                  </a:cubicBezTo>
                  <a:cubicBezTo>
                    <a:pt x="49458" y="4536"/>
                    <a:pt x="50188" y="5581"/>
                    <a:pt x="50273" y="7051"/>
                  </a:cubicBezTo>
                  <a:cubicBezTo>
                    <a:pt x="50333" y="8232"/>
                    <a:pt x="49806" y="9140"/>
                    <a:pt x="48991" y="9956"/>
                  </a:cubicBezTo>
                  <a:cubicBezTo>
                    <a:pt x="42526" y="16404"/>
                    <a:pt x="36044" y="22843"/>
                    <a:pt x="29614" y="29324"/>
                  </a:cubicBezTo>
                  <a:cubicBezTo>
                    <a:pt x="25103" y="33894"/>
                    <a:pt x="23447" y="39391"/>
                    <a:pt x="24755" y="45677"/>
                  </a:cubicBezTo>
                  <a:cubicBezTo>
                    <a:pt x="26345" y="53326"/>
                    <a:pt x="33179" y="59491"/>
                    <a:pt x="41944" y="59491"/>
                  </a:cubicBezTo>
                  <a:cubicBezTo>
                    <a:pt x="42027" y="59491"/>
                    <a:pt x="42111" y="59491"/>
                    <a:pt x="42195" y="59489"/>
                  </a:cubicBezTo>
                  <a:cubicBezTo>
                    <a:pt x="46986" y="59421"/>
                    <a:pt x="51097" y="57612"/>
                    <a:pt x="54504" y="54214"/>
                  </a:cubicBezTo>
                  <a:cubicBezTo>
                    <a:pt x="72326" y="36392"/>
                    <a:pt x="90148" y="18570"/>
                    <a:pt x="107979" y="748"/>
                  </a:cubicBezTo>
                  <a:cubicBezTo>
                    <a:pt x="108208" y="510"/>
                    <a:pt x="108412" y="246"/>
                    <a:pt x="108625" y="0"/>
                  </a:cubicBezTo>
                  <a:lnTo>
                    <a:pt x="94676" y="0"/>
                  </a:lnTo>
                  <a:cubicBezTo>
                    <a:pt x="94430" y="272"/>
                    <a:pt x="94200" y="552"/>
                    <a:pt x="93937" y="807"/>
                  </a:cubicBezTo>
                  <a:cubicBezTo>
                    <a:pt x="86410" y="8342"/>
                    <a:pt x="78876" y="15877"/>
                    <a:pt x="71341" y="23403"/>
                  </a:cubicBezTo>
                  <a:cubicBezTo>
                    <a:pt x="71111" y="23641"/>
                    <a:pt x="70882" y="23921"/>
                    <a:pt x="70602" y="24057"/>
                  </a:cubicBezTo>
                  <a:cubicBezTo>
                    <a:pt x="70522" y="24095"/>
                    <a:pt x="70409" y="24114"/>
                    <a:pt x="70294" y="24114"/>
                  </a:cubicBezTo>
                  <a:cubicBezTo>
                    <a:pt x="70125" y="24114"/>
                    <a:pt x="69954" y="24074"/>
                    <a:pt x="69888" y="23998"/>
                  </a:cubicBezTo>
                  <a:cubicBezTo>
                    <a:pt x="69744" y="23811"/>
                    <a:pt x="69693" y="23429"/>
                    <a:pt x="69786" y="23208"/>
                  </a:cubicBezTo>
                  <a:cubicBezTo>
                    <a:pt x="69905" y="22919"/>
                    <a:pt x="70202" y="22707"/>
                    <a:pt x="70440" y="22469"/>
                  </a:cubicBezTo>
                  <a:cubicBezTo>
                    <a:pt x="77644" y="15265"/>
                    <a:pt x="84847" y="8062"/>
                    <a:pt x="92051" y="858"/>
                  </a:cubicBezTo>
                  <a:cubicBezTo>
                    <a:pt x="92331" y="578"/>
                    <a:pt x="92603" y="289"/>
                    <a:pt x="92875" y="0"/>
                  </a:cubicBezTo>
                  <a:lnTo>
                    <a:pt x="73150" y="0"/>
                  </a:lnTo>
                  <a:cubicBezTo>
                    <a:pt x="72938" y="255"/>
                    <a:pt x="72759" y="527"/>
                    <a:pt x="72530" y="756"/>
                  </a:cubicBezTo>
                  <a:cubicBezTo>
                    <a:pt x="62319" y="10967"/>
                    <a:pt x="52117" y="21178"/>
                    <a:pt x="41906" y="31380"/>
                  </a:cubicBezTo>
                  <a:cubicBezTo>
                    <a:pt x="41694" y="31592"/>
                    <a:pt x="41490" y="31813"/>
                    <a:pt x="41252" y="31983"/>
                  </a:cubicBezTo>
                  <a:cubicBezTo>
                    <a:pt x="41129" y="32071"/>
                    <a:pt x="41001" y="32116"/>
                    <a:pt x="40875" y="32116"/>
                  </a:cubicBezTo>
                  <a:cubicBezTo>
                    <a:pt x="40722" y="32116"/>
                    <a:pt x="40571" y="32050"/>
                    <a:pt x="40436" y="31915"/>
                  </a:cubicBezTo>
                  <a:cubicBezTo>
                    <a:pt x="40190" y="31660"/>
                    <a:pt x="40181" y="31371"/>
                    <a:pt x="40385" y="31108"/>
                  </a:cubicBezTo>
                  <a:cubicBezTo>
                    <a:pt x="40589" y="30845"/>
                    <a:pt x="40836" y="30615"/>
                    <a:pt x="41065" y="30378"/>
                  </a:cubicBezTo>
                  <a:cubicBezTo>
                    <a:pt x="50876" y="20575"/>
                    <a:pt x="60688" y="10763"/>
                    <a:pt x="70491" y="951"/>
                  </a:cubicBezTo>
                  <a:cubicBezTo>
                    <a:pt x="70797" y="654"/>
                    <a:pt x="71069" y="323"/>
                    <a:pt x="713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27"/>
            <p:cNvSpPr/>
            <p:nvPr/>
          </p:nvSpPr>
          <p:spPr>
            <a:xfrm>
              <a:off x="4505925" y="1853500"/>
              <a:ext cx="224925" cy="225575"/>
            </a:xfrm>
            <a:custGeom>
              <a:rect b="b" l="l" r="r" t="t"/>
              <a:pathLst>
                <a:path extrusionOk="0" h="9023" w="8997">
                  <a:moveTo>
                    <a:pt x="4498" y="1"/>
                  </a:moveTo>
                  <a:cubicBezTo>
                    <a:pt x="2048" y="1"/>
                    <a:pt x="26" y="2024"/>
                    <a:pt x="18" y="4486"/>
                  </a:cubicBezTo>
                  <a:cubicBezTo>
                    <a:pt x="1" y="6975"/>
                    <a:pt x="2005" y="9005"/>
                    <a:pt x="4477" y="9022"/>
                  </a:cubicBezTo>
                  <a:cubicBezTo>
                    <a:pt x="4493" y="9022"/>
                    <a:pt x="4508" y="9022"/>
                    <a:pt x="4523" y="9022"/>
                  </a:cubicBezTo>
                  <a:cubicBezTo>
                    <a:pt x="6958" y="9022"/>
                    <a:pt x="8971" y="7002"/>
                    <a:pt x="8988" y="4537"/>
                  </a:cubicBezTo>
                  <a:cubicBezTo>
                    <a:pt x="8997" y="2056"/>
                    <a:pt x="7000" y="26"/>
                    <a:pt x="4528" y="1"/>
                  </a:cubicBezTo>
                  <a:cubicBezTo>
                    <a:pt x="4518" y="1"/>
                    <a:pt x="4508" y="1"/>
                    <a:pt x="44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27" name="Google Shape;727;p27"/>
          <p:cNvGrpSpPr/>
          <p:nvPr/>
        </p:nvGrpSpPr>
        <p:grpSpPr>
          <a:xfrm>
            <a:off x="2" y="-2"/>
            <a:ext cx="1330222" cy="2429315"/>
            <a:chOff x="-1" y="-33740"/>
            <a:chExt cx="731454" cy="1335816"/>
          </a:xfrm>
        </p:grpSpPr>
        <p:sp>
          <p:nvSpPr>
            <p:cNvPr id="728" name="Google Shape;728;p27"/>
            <p:cNvSpPr/>
            <p:nvPr/>
          </p:nvSpPr>
          <p:spPr>
            <a:xfrm rot="-5400000">
              <a:off x="-302182" y="268441"/>
              <a:ext cx="1335816" cy="731454"/>
            </a:xfrm>
            <a:custGeom>
              <a:rect b="b" l="l" r="r" t="t"/>
              <a:pathLst>
                <a:path extrusionOk="0" h="59492" w="108625">
                  <a:moveTo>
                    <a:pt x="1" y="0"/>
                  </a:moveTo>
                  <a:cubicBezTo>
                    <a:pt x="3755" y="3755"/>
                    <a:pt x="7468" y="7560"/>
                    <a:pt x="11273" y="11264"/>
                  </a:cubicBezTo>
                  <a:cubicBezTo>
                    <a:pt x="14569" y="14458"/>
                    <a:pt x="18596" y="16183"/>
                    <a:pt x="23158" y="16472"/>
                  </a:cubicBezTo>
                  <a:cubicBezTo>
                    <a:pt x="23638" y="16503"/>
                    <a:pt x="24113" y="16518"/>
                    <a:pt x="24583" y="16518"/>
                  </a:cubicBezTo>
                  <a:cubicBezTo>
                    <a:pt x="29760" y="16518"/>
                    <a:pt x="34283" y="14632"/>
                    <a:pt x="38092" y="10924"/>
                  </a:cubicBezTo>
                  <a:cubicBezTo>
                    <a:pt x="39570" y="9489"/>
                    <a:pt x="41005" y="8019"/>
                    <a:pt x="42467" y="6567"/>
                  </a:cubicBezTo>
                  <a:cubicBezTo>
                    <a:pt x="43146" y="5887"/>
                    <a:pt x="43809" y="5173"/>
                    <a:pt x="44522" y="4536"/>
                  </a:cubicBezTo>
                  <a:cubicBezTo>
                    <a:pt x="45193" y="3941"/>
                    <a:pt x="45939" y="3633"/>
                    <a:pt x="46725" y="3633"/>
                  </a:cubicBezTo>
                  <a:cubicBezTo>
                    <a:pt x="47182" y="3633"/>
                    <a:pt x="47654" y="3737"/>
                    <a:pt x="48133" y="3950"/>
                  </a:cubicBezTo>
                  <a:cubicBezTo>
                    <a:pt x="49458" y="4536"/>
                    <a:pt x="50188" y="5581"/>
                    <a:pt x="50273" y="7051"/>
                  </a:cubicBezTo>
                  <a:cubicBezTo>
                    <a:pt x="50333" y="8232"/>
                    <a:pt x="49806" y="9140"/>
                    <a:pt x="48991" y="9956"/>
                  </a:cubicBezTo>
                  <a:cubicBezTo>
                    <a:pt x="42526" y="16404"/>
                    <a:pt x="36044" y="22843"/>
                    <a:pt x="29614" y="29324"/>
                  </a:cubicBezTo>
                  <a:cubicBezTo>
                    <a:pt x="25103" y="33894"/>
                    <a:pt x="23447" y="39391"/>
                    <a:pt x="24755" y="45677"/>
                  </a:cubicBezTo>
                  <a:cubicBezTo>
                    <a:pt x="26345" y="53326"/>
                    <a:pt x="33179" y="59491"/>
                    <a:pt x="41944" y="59491"/>
                  </a:cubicBezTo>
                  <a:cubicBezTo>
                    <a:pt x="42027" y="59491"/>
                    <a:pt x="42111" y="59491"/>
                    <a:pt x="42195" y="59489"/>
                  </a:cubicBezTo>
                  <a:cubicBezTo>
                    <a:pt x="46986" y="59421"/>
                    <a:pt x="51097" y="57612"/>
                    <a:pt x="54504" y="54214"/>
                  </a:cubicBezTo>
                  <a:cubicBezTo>
                    <a:pt x="72326" y="36392"/>
                    <a:pt x="90148" y="18570"/>
                    <a:pt x="107979" y="748"/>
                  </a:cubicBezTo>
                  <a:cubicBezTo>
                    <a:pt x="108208" y="510"/>
                    <a:pt x="108412" y="246"/>
                    <a:pt x="108625" y="0"/>
                  </a:cubicBezTo>
                  <a:lnTo>
                    <a:pt x="94676" y="0"/>
                  </a:lnTo>
                  <a:cubicBezTo>
                    <a:pt x="94430" y="272"/>
                    <a:pt x="94200" y="552"/>
                    <a:pt x="93937" y="807"/>
                  </a:cubicBezTo>
                  <a:cubicBezTo>
                    <a:pt x="86410" y="8342"/>
                    <a:pt x="78876" y="15877"/>
                    <a:pt x="71341" y="23403"/>
                  </a:cubicBezTo>
                  <a:cubicBezTo>
                    <a:pt x="71111" y="23641"/>
                    <a:pt x="70882" y="23921"/>
                    <a:pt x="70602" y="24057"/>
                  </a:cubicBezTo>
                  <a:cubicBezTo>
                    <a:pt x="70522" y="24095"/>
                    <a:pt x="70409" y="24114"/>
                    <a:pt x="70294" y="24114"/>
                  </a:cubicBezTo>
                  <a:cubicBezTo>
                    <a:pt x="70125" y="24114"/>
                    <a:pt x="69954" y="24074"/>
                    <a:pt x="69888" y="23998"/>
                  </a:cubicBezTo>
                  <a:cubicBezTo>
                    <a:pt x="69744" y="23811"/>
                    <a:pt x="69693" y="23429"/>
                    <a:pt x="69786" y="23208"/>
                  </a:cubicBezTo>
                  <a:cubicBezTo>
                    <a:pt x="69905" y="22919"/>
                    <a:pt x="70202" y="22707"/>
                    <a:pt x="70440" y="22469"/>
                  </a:cubicBezTo>
                  <a:cubicBezTo>
                    <a:pt x="77644" y="15265"/>
                    <a:pt x="84847" y="8062"/>
                    <a:pt x="92051" y="858"/>
                  </a:cubicBezTo>
                  <a:cubicBezTo>
                    <a:pt x="92331" y="578"/>
                    <a:pt x="92603" y="289"/>
                    <a:pt x="92875" y="0"/>
                  </a:cubicBezTo>
                  <a:lnTo>
                    <a:pt x="73150" y="0"/>
                  </a:lnTo>
                  <a:cubicBezTo>
                    <a:pt x="72938" y="255"/>
                    <a:pt x="72759" y="527"/>
                    <a:pt x="72530" y="756"/>
                  </a:cubicBezTo>
                  <a:cubicBezTo>
                    <a:pt x="62319" y="10967"/>
                    <a:pt x="52117" y="21178"/>
                    <a:pt x="41906" y="31380"/>
                  </a:cubicBezTo>
                  <a:cubicBezTo>
                    <a:pt x="41694" y="31592"/>
                    <a:pt x="41490" y="31813"/>
                    <a:pt x="41252" y="31983"/>
                  </a:cubicBezTo>
                  <a:cubicBezTo>
                    <a:pt x="41129" y="32071"/>
                    <a:pt x="41001" y="32116"/>
                    <a:pt x="40875" y="32116"/>
                  </a:cubicBezTo>
                  <a:cubicBezTo>
                    <a:pt x="40722" y="32116"/>
                    <a:pt x="40571" y="32050"/>
                    <a:pt x="40436" y="31915"/>
                  </a:cubicBezTo>
                  <a:cubicBezTo>
                    <a:pt x="40190" y="31660"/>
                    <a:pt x="40181" y="31371"/>
                    <a:pt x="40385" y="31108"/>
                  </a:cubicBezTo>
                  <a:cubicBezTo>
                    <a:pt x="40589" y="30845"/>
                    <a:pt x="40836" y="30615"/>
                    <a:pt x="41065" y="30378"/>
                  </a:cubicBezTo>
                  <a:cubicBezTo>
                    <a:pt x="50876" y="20575"/>
                    <a:pt x="60688" y="10763"/>
                    <a:pt x="70491" y="951"/>
                  </a:cubicBezTo>
                  <a:cubicBezTo>
                    <a:pt x="70797" y="654"/>
                    <a:pt x="71069" y="323"/>
                    <a:pt x="7134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27"/>
            <p:cNvSpPr/>
            <p:nvPr/>
          </p:nvSpPr>
          <p:spPr>
            <a:xfrm rot="-5400000">
              <a:off x="302369" y="1088834"/>
              <a:ext cx="126723" cy="127089"/>
            </a:xfrm>
            <a:custGeom>
              <a:rect b="b" l="l" r="r" t="t"/>
              <a:pathLst>
                <a:path extrusionOk="0" h="9023" w="8997">
                  <a:moveTo>
                    <a:pt x="4498" y="1"/>
                  </a:moveTo>
                  <a:cubicBezTo>
                    <a:pt x="2048" y="1"/>
                    <a:pt x="26" y="2024"/>
                    <a:pt x="18" y="4486"/>
                  </a:cubicBezTo>
                  <a:cubicBezTo>
                    <a:pt x="1" y="6975"/>
                    <a:pt x="2005" y="9005"/>
                    <a:pt x="4477" y="9022"/>
                  </a:cubicBezTo>
                  <a:cubicBezTo>
                    <a:pt x="4493" y="9022"/>
                    <a:pt x="4508" y="9022"/>
                    <a:pt x="4523" y="9022"/>
                  </a:cubicBezTo>
                  <a:cubicBezTo>
                    <a:pt x="6958" y="9022"/>
                    <a:pt x="8971" y="7002"/>
                    <a:pt x="8988" y="4537"/>
                  </a:cubicBezTo>
                  <a:cubicBezTo>
                    <a:pt x="8997" y="2056"/>
                    <a:pt x="7000" y="26"/>
                    <a:pt x="4528" y="1"/>
                  </a:cubicBezTo>
                  <a:cubicBezTo>
                    <a:pt x="4518" y="1"/>
                    <a:pt x="4508" y="1"/>
                    <a:pt x="44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30" name="Google Shape;730;p27"/>
          <p:cNvGrpSpPr/>
          <p:nvPr/>
        </p:nvGrpSpPr>
        <p:grpSpPr>
          <a:xfrm rot="5400000">
            <a:off x="3265525" y="5302050"/>
            <a:ext cx="1633375" cy="237275"/>
            <a:chOff x="1263450" y="3868700"/>
            <a:chExt cx="1633375" cy="237275"/>
          </a:xfrm>
        </p:grpSpPr>
        <p:sp>
          <p:nvSpPr>
            <p:cNvPr id="731" name="Google Shape;731;p27"/>
            <p:cNvSpPr/>
            <p:nvPr/>
          </p:nvSpPr>
          <p:spPr>
            <a:xfrm>
              <a:off x="1263450" y="3871050"/>
              <a:ext cx="249125" cy="234925"/>
            </a:xfrm>
            <a:custGeom>
              <a:rect b="b" l="l" r="r" t="t"/>
              <a:pathLst>
                <a:path extrusionOk="0" h="9397" w="9965">
                  <a:moveTo>
                    <a:pt x="7668" y="1"/>
                  </a:moveTo>
                  <a:cubicBezTo>
                    <a:pt x="7208" y="1"/>
                    <a:pt x="6784" y="184"/>
                    <a:pt x="6414" y="543"/>
                  </a:cubicBezTo>
                  <a:cubicBezTo>
                    <a:pt x="5913" y="1036"/>
                    <a:pt x="5428" y="1563"/>
                    <a:pt x="4927" y="2089"/>
                  </a:cubicBezTo>
                  <a:cubicBezTo>
                    <a:pt x="4409" y="1563"/>
                    <a:pt x="3959" y="1112"/>
                    <a:pt x="3517" y="671"/>
                  </a:cubicBezTo>
                  <a:cubicBezTo>
                    <a:pt x="3074" y="232"/>
                    <a:pt x="2547" y="11"/>
                    <a:pt x="2035" y="11"/>
                  </a:cubicBezTo>
                  <a:cubicBezTo>
                    <a:pt x="1574" y="11"/>
                    <a:pt x="1127" y="190"/>
                    <a:pt x="765" y="552"/>
                  </a:cubicBezTo>
                  <a:cubicBezTo>
                    <a:pt x="0" y="1308"/>
                    <a:pt x="34" y="2472"/>
                    <a:pt x="867" y="3296"/>
                  </a:cubicBezTo>
                  <a:cubicBezTo>
                    <a:pt x="1325" y="3754"/>
                    <a:pt x="1801" y="4179"/>
                    <a:pt x="2353" y="4697"/>
                  </a:cubicBezTo>
                  <a:cubicBezTo>
                    <a:pt x="1801" y="5215"/>
                    <a:pt x="1317" y="5649"/>
                    <a:pt x="867" y="6099"/>
                  </a:cubicBezTo>
                  <a:cubicBezTo>
                    <a:pt x="34" y="6931"/>
                    <a:pt x="0" y="8095"/>
                    <a:pt x="765" y="8851"/>
                  </a:cubicBezTo>
                  <a:cubicBezTo>
                    <a:pt x="1126" y="9212"/>
                    <a:pt x="1572" y="9392"/>
                    <a:pt x="2031" y="9392"/>
                  </a:cubicBezTo>
                  <a:cubicBezTo>
                    <a:pt x="2544" y="9392"/>
                    <a:pt x="3073" y="9168"/>
                    <a:pt x="3517" y="8724"/>
                  </a:cubicBezTo>
                  <a:cubicBezTo>
                    <a:pt x="3967" y="8274"/>
                    <a:pt x="4401" y="7806"/>
                    <a:pt x="4919" y="7271"/>
                  </a:cubicBezTo>
                  <a:cubicBezTo>
                    <a:pt x="5174" y="7569"/>
                    <a:pt x="5360" y="7806"/>
                    <a:pt x="5564" y="8019"/>
                  </a:cubicBezTo>
                  <a:cubicBezTo>
                    <a:pt x="6487" y="8946"/>
                    <a:pt x="7219" y="9397"/>
                    <a:pt x="7863" y="9397"/>
                  </a:cubicBezTo>
                  <a:cubicBezTo>
                    <a:pt x="8274" y="9397"/>
                    <a:pt x="8649" y="9212"/>
                    <a:pt x="9013" y="8851"/>
                  </a:cubicBezTo>
                  <a:cubicBezTo>
                    <a:pt x="9965" y="7908"/>
                    <a:pt x="9735" y="6906"/>
                    <a:pt x="8223" y="5394"/>
                  </a:cubicBezTo>
                  <a:cubicBezTo>
                    <a:pt x="8002" y="5173"/>
                    <a:pt x="7773" y="4969"/>
                    <a:pt x="7450" y="4672"/>
                  </a:cubicBezTo>
                  <a:cubicBezTo>
                    <a:pt x="8011" y="4154"/>
                    <a:pt x="8512" y="3703"/>
                    <a:pt x="8996" y="3228"/>
                  </a:cubicBezTo>
                  <a:cubicBezTo>
                    <a:pt x="9446" y="2777"/>
                    <a:pt x="9659" y="2225"/>
                    <a:pt x="9548" y="1597"/>
                  </a:cubicBezTo>
                  <a:cubicBezTo>
                    <a:pt x="9421" y="866"/>
                    <a:pt x="9005" y="348"/>
                    <a:pt x="8300" y="110"/>
                  </a:cubicBezTo>
                  <a:cubicBezTo>
                    <a:pt x="8083" y="37"/>
                    <a:pt x="7872" y="1"/>
                    <a:pt x="76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27"/>
            <p:cNvSpPr/>
            <p:nvPr/>
          </p:nvSpPr>
          <p:spPr>
            <a:xfrm>
              <a:off x="2664025" y="4040500"/>
              <a:ext cx="65225" cy="65025"/>
            </a:xfrm>
            <a:custGeom>
              <a:rect b="b" l="l" r="r" t="t"/>
              <a:pathLst>
                <a:path extrusionOk="0" h="2601" w="2609">
                  <a:moveTo>
                    <a:pt x="1309" y="1"/>
                  </a:moveTo>
                  <a:cubicBezTo>
                    <a:pt x="578" y="1"/>
                    <a:pt x="18" y="553"/>
                    <a:pt x="9" y="1283"/>
                  </a:cubicBezTo>
                  <a:cubicBezTo>
                    <a:pt x="1" y="2005"/>
                    <a:pt x="561" y="2591"/>
                    <a:pt x="1275" y="2600"/>
                  </a:cubicBezTo>
                  <a:cubicBezTo>
                    <a:pt x="1285" y="2600"/>
                    <a:pt x="1296" y="2600"/>
                    <a:pt x="1306" y="2600"/>
                  </a:cubicBezTo>
                  <a:cubicBezTo>
                    <a:pt x="2031" y="2600"/>
                    <a:pt x="2609" y="2020"/>
                    <a:pt x="2600" y="1292"/>
                  </a:cubicBezTo>
                  <a:cubicBezTo>
                    <a:pt x="2600" y="570"/>
                    <a:pt x="2031" y="9"/>
                    <a:pt x="130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27"/>
            <p:cNvSpPr/>
            <p:nvPr/>
          </p:nvSpPr>
          <p:spPr>
            <a:xfrm>
              <a:off x="1652725" y="4040500"/>
              <a:ext cx="65000" cy="65025"/>
            </a:xfrm>
            <a:custGeom>
              <a:rect b="b" l="l" r="r" t="t"/>
              <a:pathLst>
                <a:path extrusionOk="0" h="2601" w="2600">
                  <a:moveTo>
                    <a:pt x="1301" y="0"/>
                  </a:moveTo>
                  <a:cubicBezTo>
                    <a:pt x="561" y="0"/>
                    <a:pt x="0" y="564"/>
                    <a:pt x="0" y="1300"/>
                  </a:cubicBezTo>
                  <a:cubicBezTo>
                    <a:pt x="0" y="2022"/>
                    <a:pt x="561" y="2600"/>
                    <a:pt x="1283" y="2600"/>
                  </a:cubicBezTo>
                  <a:cubicBezTo>
                    <a:pt x="1288" y="2600"/>
                    <a:pt x="1293" y="2600"/>
                    <a:pt x="1299" y="2600"/>
                  </a:cubicBezTo>
                  <a:cubicBezTo>
                    <a:pt x="2005" y="2600"/>
                    <a:pt x="2583" y="2034"/>
                    <a:pt x="2591" y="1326"/>
                  </a:cubicBezTo>
                  <a:cubicBezTo>
                    <a:pt x="2600" y="595"/>
                    <a:pt x="2048" y="18"/>
                    <a:pt x="1334" y="1"/>
                  </a:cubicBezTo>
                  <a:cubicBezTo>
                    <a:pt x="1323" y="0"/>
                    <a:pt x="1312" y="0"/>
                    <a:pt x="13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27"/>
            <p:cNvSpPr/>
            <p:nvPr/>
          </p:nvSpPr>
          <p:spPr>
            <a:xfrm>
              <a:off x="2830525" y="4040500"/>
              <a:ext cx="65650" cy="65025"/>
            </a:xfrm>
            <a:custGeom>
              <a:rect b="b" l="l" r="r" t="t"/>
              <a:pathLst>
                <a:path extrusionOk="0" h="2601" w="2626">
                  <a:moveTo>
                    <a:pt x="1326" y="0"/>
                  </a:moveTo>
                  <a:cubicBezTo>
                    <a:pt x="603" y="0"/>
                    <a:pt x="35" y="533"/>
                    <a:pt x="18" y="1258"/>
                  </a:cubicBezTo>
                  <a:cubicBezTo>
                    <a:pt x="1" y="2005"/>
                    <a:pt x="570" y="2600"/>
                    <a:pt x="1300" y="2600"/>
                  </a:cubicBezTo>
                  <a:cubicBezTo>
                    <a:pt x="1306" y="2600"/>
                    <a:pt x="1311" y="2600"/>
                    <a:pt x="1316" y="2600"/>
                  </a:cubicBezTo>
                  <a:cubicBezTo>
                    <a:pt x="2022" y="2600"/>
                    <a:pt x="2600" y="2026"/>
                    <a:pt x="2617" y="1317"/>
                  </a:cubicBezTo>
                  <a:cubicBezTo>
                    <a:pt x="2626" y="604"/>
                    <a:pt x="2056" y="18"/>
                    <a:pt x="1343" y="1"/>
                  </a:cubicBezTo>
                  <a:cubicBezTo>
                    <a:pt x="1337" y="0"/>
                    <a:pt x="1331" y="0"/>
                    <a:pt x="13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27"/>
            <p:cNvSpPr/>
            <p:nvPr/>
          </p:nvSpPr>
          <p:spPr>
            <a:xfrm>
              <a:off x="1819000" y="3868700"/>
              <a:ext cx="65450" cy="65025"/>
            </a:xfrm>
            <a:custGeom>
              <a:rect b="b" l="l" r="r" t="t"/>
              <a:pathLst>
                <a:path extrusionOk="0" h="2601" w="2618">
                  <a:moveTo>
                    <a:pt x="1309" y="0"/>
                  </a:moveTo>
                  <a:cubicBezTo>
                    <a:pt x="561" y="9"/>
                    <a:pt x="1" y="586"/>
                    <a:pt x="18" y="1342"/>
                  </a:cubicBezTo>
                  <a:cubicBezTo>
                    <a:pt x="34" y="2054"/>
                    <a:pt x="595" y="2600"/>
                    <a:pt x="1302" y="2600"/>
                  </a:cubicBezTo>
                  <a:cubicBezTo>
                    <a:pt x="1313" y="2600"/>
                    <a:pt x="1324" y="2600"/>
                    <a:pt x="1334" y="2600"/>
                  </a:cubicBezTo>
                  <a:cubicBezTo>
                    <a:pt x="2048" y="2591"/>
                    <a:pt x="2617" y="2005"/>
                    <a:pt x="2617" y="1291"/>
                  </a:cubicBezTo>
                  <a:cubicBezTo>
                    <a:pt x="2609" y="569"/>
                    <a:pt x="2031" y="0"/>
                    <a:pt x="13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27"/>
            <p:cNvSpPr/>
            <p:nvPr/>
          </p:nvSpPr>
          <p:spPr>
            <a:xfrm>
              <a:off x="2156475" y="3868900"/>
              <a:ext cx="65200" cy="64800"/>
            </a:xfrm>
            <a:custGeom>
              <a:rect b="b" l="l" r="r" t="t"/>
              <a:pathLst>
                <a:path extrusionOk="0" h="2592" w="2608">
                  <a:moveTo>
                    <a:pt x="1311" y="0"/>
                  </a:moveTo>
                  <a:cubicBezTo>
                    <a:pt x="578" y="0"/>
                    <a:pt x="0" y="580"/>
                    <a:pt x="0" y="1300"/>
                  </a:cubicBezTo>
                  <a:cubicBezTo>
                    <a:pt x="0" y="2005"/>
                    <a:pt x="578" y="2592"/>
                    <a:pt x="1300" y="2592"/>
                  </a:cubicBezTo>
                  <a:cubicBezTo>
                    <a:pt x="1305" y="2592"/>
                    <a:pt x="1310" y="2592"/>
                    <a:pt x="1316" y="2592"/>
                  </a:cubicBezTo>
                  <a:cubicBezTo>
                    <a:pt x="2022" y="2592"/>
                    <a:pt x="2591" y="2034"/>
                    <a:pt x="2599" y="1317"/>
                  </a:cubicBezTo>
                  <a:cubicBezTo>
                    <a:pt x="2608" y="587"/>
                    <a:pt x="2056" y="9"/>
                    <a:pt x="1342" y="1"/>
                  </a:cubicBezTo>
                  <a:cubicBezTo>
                    <a:pt x="1332" y="0"/>
                    <a:pt x="1321" y="0"/>
                    <a:pt x="13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27"/>
            <p:cNvSpPr/>
            <p:nvPr/>
          </p:nvSpPr>
          <p:spPr>
            <a:xfrm>
              <a:off x="2830525" y="3868850"/>
              <a:ext cx="66300" cy="64900"/>
            </a:xfrm>
            <a:custGeom>
              <a:rect b="b" l="l" r="r" t="t"/>
              <a:pathLst>
                <a:path extrusionOk="0" h="2596" w="2652">
                  <a:moveTo>
                    <a:pt x="1312" y="0"/>
                  </a:moveTo>
                  <a:cubicBezTo>
                    <a:pt x="603" y="0"/>
                    <a:pt x="42" y="531"/>
                    <a:pt x="18" y="1251"/>
                  </a:cubicBezTo>
                  <a:cubicBezTo>
                    <a:pt x="1" y="1982"/>
                    <a:pt x="536" y="2568"/>
                    <a:pt x="1249" y="2594"/>
                  </a:cubicBezTo>
                  <a:cubicBezTo>
                    <a:pt x="1271" y="2595"/>
                    <a:pt x="1292" y="2595"/>
                    <a:pt x="1314" y="2595"/>
                  </a:cubicBezTo>
                  <a:cubicBezTo>
                    <a:pt x="2007" y="2595"/>
                    <a:pt x="2576" y="2063"/>
                    <a:pt x="2609" y="1370"/>
                  </a:cubicBezTo>
                  <a:cubicBezTo>
                    <a:pt x="2651" y="657"/>
                    <a:pt x="2107" y="37"/>
                    <a:pt x="1394" y="3"/>
                  </a:cubicBezTo>
                  <a:cubicBezTo>
                    <a:pt x="1366" y="1"/>
                    <a:pt x="1339" y="0"/>
                    <a:pt x="1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27"/>
            <p:cNvSpPr/>
            <p:nvPr/>
          </p:nvSpPr>
          <p:spPr>
            <a:xfrm>
              <a:off x="1819000" y="4040500"/>
              <a:ext cx="65450" cy="65025"/>
            </a:xfrm>
            <a:custGeom>
              <a:rect b="b" l="l" r="r" t="t"/>
              <a:pathLst>
                <a:path extrusionOk="0" h="2601" w="2618">
                  <a:moveTo>
                    <a:pt x="1299" y="0"/>
                  </a:moveTo>
                  <a:cubicBezTo>
                    <a:pt x="1288" y="0"/>
                    <a:pt x="1277" y="0"/>
                    <a:pt x="1266" y="1"/>
                  </a:cubicBezTo>
                  <a:cubicBezTo>
                    <a:pt x="544" y="18"/>
                    <a:pt x="1" y="595"/>
                    <a:pt x="18" y="1326"/>
                  </a:cubicBezTo>
                  <a:cubicBezTo>
                    <a:pt x="26" y="2042"/>
                    <a:pt x="604" y="2600"/>
                    <a:pt x="1310" y="2600"/>
                  </a:cubicBezTo>
                  <a:cubicBezTo>
                    <a:pt x="1315" y="2600"/>
                    <a:pt x="1321" y="2600"/>
                    <a:pt x="1326" y="2600"/>
                  </a:cubicBezTo>
                  <a:cubicBezTo>
                    <a:pt x="2039" y="2591"/>
                    <a:pt x="2617" y="2005"/>
                    <a:pt x="2617" y="1292"/>
                  </a:cubicBezTo>
                  <a:cubicBezTo>
                    <a:pt x="2609" y="563"/>
                    <a:pt x="2031" y="0"/>
                    <a:pt x="12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27"/>
            <p:cNvSpPr/>
            <p:nvPr/>
          </p:nvSpPr>
          <p:spPr>
            <a:xfrm>
              <a:off x="2156475" y="4040500"/>
              <a:ext cx="65200" cy="65025"/>
            </a:xfrm>
            <a:custGeom>
              <a:rect b="b" l="l" r="r" t="t"/>
              <a:pathLst>
                <a:path extrusionOk="0" h="2601" w="2608">
                  <a:moveTo>
                    <a:pt x="1311" y="0"/>
                  </a:moveTo>
                  <a:cubicBezTo>
                    <a:pt x="578" y="0"/>
                    <a:pt x="0" y="580"/>
                    <a:pt x="0" y="1300"/>
                  </a:cubicBezTo>
                  <a:cubicBezTo>
                    <a:pt x="0" y="2005"/>
                    <a:pt x="586" y="2600"/>
                    <a:pt x="1291" y="2600"/>
                  </a:cubicBezTo>
                  <a:cubicBezTo>
                    <a:pt x="1297" y="2600"/>
                    <a:pt x="1302" y="2600"/>
                    <a:pt x="1307" y="2600"/>
                  </a:cubicBezTo>
                  <a:cubicBezTo>
                    <a:pt x="2022" y="2600"/>
                    <a:pt x="2591" y="2034"/>
                    <a:pt x="2599" y="1326"/>
                  </a:cubicBezTo>
                  <a:cubicBezTo>
                    <a:pt x="2608" y="587"/>
                    <a:pt x="2064" y="18"/>
                    <a:pt x="1342" y="1"/>
                  </a:cubicBezTo>
                  <a:cubicBezTo>
                    <a:pt x="1332" y="0"/>
                    <a:pt x="1321" y="0"/>
                    <a:pt x="13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27"/>
            <p:cNvSpPr/>
            <p:nvPr/>
          </p:nvSpPr>
          <p:spPr>
            <a:xfrm>
              <a:off x="2326150" y="4040500"/>
              <a:ext cx="65850" cy="65025"/>
            </a:xfrm>
            <a:custGeom>
              <a:rect b="b" l="l" r="r" t="t"/>
              <a:pathLst>
                <a:path extrusionOk="0" h="2601" w="2634">
                  <a:moveTo>
                    <a:pt x="1315" y="0"/>
                  </a:moveTo>
                  <a:cubicBezTo>
                    <a:pt x="1304" y="0"/>
                    <a:pt x="1294" y="0"/>
                    <a:pt x="1283" y="1"/>
                  </a:cubicBezTo>
                  <a:cubicBezTo>
                    <a:pt x="561" y="18"/>
                    <a:pt x="0" y="612"/>
                    <a:pt x="17" y="1326"/>
                  </a:cubicBezTo>
                  <a:cubicBezTo>
                    <a:pt x="34" y="2029"/>
                    <a:pt x="612" y="2600"/>
                    <a:pt x="1312" y="2600"/>
                  </a:cubicBezTo>
                  <a:cubicBezTo>
                    <a:pt x="1322" y="2600"/>
                    <a:pt x="1332" y="2600"/>
                    <a:pt x="1343" y="2600"/>
                  </a:cubicBezTo>
                  <a:cubicBezTo>
                    <a:pt x="2048" y="2591"/>
                    <a:pt x="2634" y="1997"/>
                    <a:pt x="2625" y="1292"/>
                  </a:cubicBezTo>
                  <a:cubicBezTo>
                    <a:pt x="2625" y="572"/>
                    <a:pt x="2039" y="0"/>
                    <a:pt x="13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27"/>
            <p:cNvSpPr/>
            <p:nvPr/>
          </p:nvSpPr>
          <p:spPr>
            <a:xfrm>
              <a:off x="1652300" y="3868700"/>
              <a:ext cx="65425" cy="65025"/>
            </a:xfrm>
            <a:custGeom>
              <a:rect b="b" l="l" r="r" t="t"/>
              <a:pathLst>
                <a:path extrusionOk="0" h="2601" w="2617">
                  <a:moveTo>
                    <a:pt x="1308" y="0"/>
                  </a:moveTo>
                  <a:cubicBezTo>
                    <a:pt x="569" y="0"/>
                    <a:pt x="0" y="586"/>
                    <a:pt x="17" y="1342"/>
                  </a:cubicBezTo>
                  <a:cubicBezTo>
                    <a:pt x="34" y="2045"/>
                    <a:pt x="595" y="2600"/>
                    <a:pt x="1302" y="2600"/>
                  </a:cubicBezTo>
                  <a:cubicBezTo>
                    <a:pt x="1313" y="2600"/>
                    <a:pt x="1323" y="2600"/>
                    <a:pt x="1334" y="2600"/>
                  </a:cubicBezTo>
                  <a:cubicBezTo>
                    <a:pt x="2048" y="2591"/>
                    <a:pt x="2617" y="2013"/>
                    <a:pt x="2608" y="1291"/>
                  </a:cubicBezTo>
                  <a:cubicBezTo>
                    <a:pt x="2600" y="569"/>
                    <a:pt x="2031" y="9"/>
                    <a:pt x="13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27"/>
            <p:cNvSpPr/>
            <p:nvPr/>
          </p:nvSpPr>
          <p:spPr>
            <a:xfrm>
              <a:off x="2492650" y="3868700"/>
              <a:ext cx="65850" cy="65000"/>
            </a:xfrm>
            <a:custGeom>
              <a:rect b="b" l="l" r="r" t="t"/>
              <a:pathLst>
                <a:path extrusionOk="0" h="2600" w="2634">
                  <a:moveTo>
                    <a:pt x="1343" y="0"/>
                  </a:moveTo>
                  <a:cubicBezTo>
                    <a:pt x="621" y="0"/>
                    <a:pt x="43" y="561"/>
                    <a:pt x="26" y="1274"/>
                  </a:cubicBezTo>
                  <a:cubicBezTo>
                    <a:pt x="1" y="2000"/>
                    <a:pt x="595" y="2600"/>
                    <a:pt x="1327" y="2600"/>
                  </a:cubicBezTo>
                  <a:cubicBezTo>
                    <a:pt x="1332" y="2600"/>
                    <a:pt x="1337" y="2600"/>
                    <a:pt x="1343" y="2600"/>
                  </a:cubicBezTo>
                  <a:cubicBezTo>
                    <a:pt x="2056" y="2600"/>
                    <a:pt x="2634" y="2022"/>
                    <a:pt x="2634" y="1300"/>
                  </a:cubicBezTo>
                  <a:cubicBezTo>
                    <a:pt x="2634" y="586"/>
                    <a:pt x="2056" y="9"/>
                    <a:pt x="13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27"/>
            <p:cNvSpPr/>
            <p:nvPr/>
          </p:nvSpPr>
          <p:spPr>
            <a:xfrm>
              <a:off x="2664025" y="3868700"/>
              <a:ext cx="65025" cy="65000"/>
            </a:xfrm>
            <a:custGeom>
              <a:rect b="b" l="l" r="r" t="t"/>
              <a:pathLst>
                <a:path extrusionOk="0" h="2600" w="2601">
                  <a:moveTo>
                    <a:pt x="1309" y="0"/>
                  </a:moveTo>
                  <a:cubicBezTo>
                    <a:pt x="587" y="0"/>
                    <a:pt x="18" y="561"/>
                    <a:pt x="9" y="1283"/>
                  </a:cubicBezTo>
                  <a:cubicBezTo>
                    <a:pt x="1" y="2005"/>
                    <a:pt x="553" y="2591"/>
                    <a:pt x="1266" y="2600"/>
                  </a:cubicBezTo>
                  <a:cubicBezTo>
                    <a:pt x="1277" y="2600"/>
                    <a:pt x="1288" y="2600"/>
                    <a:pt x="1299" y="2600"/>
                  </a:cubicBezTo>
                  <a:cubicBezTo>
                    <a:pt x="2031" y="2600"/>
                    <a:pt x="2600" y="2028"/>
                    <a:pt x="2600" y="1300"/>
                  </a:cubicBezTo>
                  <a:cubicBezTo>
                    <a:pt x="2600" y="578"/>
                    <a:pt x="2031" y="9"/>
                    <a:pt x="13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27"/>
            <p:cNvSpPr/>
            <p:nvPr/>
          </p:nvSpPr>
          <p:spPr>
            <a:xfrm>
              <a:off x="2493075" y="4040500"/>
              <a:ext cx="65850" cy="65025"/>
            </a:xfrm>
            <a:custGeom>
              <a:rect b="b" l="l" r="r" t="t"/>
              <a:pathLst>
                <a:path extrusionOk="0" h="2601" w="2634">
                  <a:moveTo>
                    <a:pt x="1327" y="0"/>
                  </a:moveTo>
                  <a:cubicBezTo>
                    <a:pt x="595" y="0"/>
                    <a:pt x="9" y="572"/>
                    <a:pt x="9" y="1292"/>
                  </a:cubicBezTo>
                  <a:cubicBezTo>
                    <a:pt x="0" y="1997"/>
                    <a:pt x="587" y="2591"/>
                    <a:pt x="1292" y="2600"/>
                  </a:cubicBezTo>
                  <a:cubicBezTo>
                    <a:pt x="1302" y="2600"/>
                    <a:pt x="1312" y="2600"/>
                    <a:pt x="1322" y="2600"/>
                  </a:cubicBezTo>
                  <a:cubicBezTo>
                    <a:pt x="2022" y="2600"/>
                    <a:pt x="2600" y="2029"/>
                    <a:pt x="2617" y="1326"/>
                  </a:cubicBezTo>
                  <a:cubicBezTo>
                    <a:pt x="2634" y="612"/>
                    <a:pt x="2073" y="18"/>
                    <a:pt x="1360" y="1"/>
                  </a:cubicBezTo>
                  <a:cubicBezTo>
                    <a:pt x="1349" y="0"/>
                    <a:pt x="1338" y="0"/>
                    <a:pt x="13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27"/>
            <p:cNvSpPr/>
            <p:nvPr/>
          </p:nvSpPr>
          <p:spPr>
            <a:xfrm>
              <a:off x="1989550" y="3868900"/>
              <a:ext cx="65425" cy="64800"/>
            </a:xfrm>
            <a:custGeom>
              <a:rect b="b" l="l" r="r" t="t"/>
              <a:pathLst>
                <a:path extrusionOk="0" h="2592" w="2617">
                  <a:moveTo>
                    <a:pt x="1311" y="0"/>
                  </a:moveTo>
                  <a:cubicBezTo>
                    <a:pt x="586" y="0"/>
                    <a:pt x="0" y="580"/>
                    <a:pt x="9" y="1300"/>
                  </a:cubicBezTo>
                  <a:cubicBezTo>
                    <a:pt x="17" y="2014"/>
                    <a:pt x="595" y="2592"/>
                    <a:pt x="1308" y="2592"/>
                  </a:cubicBezTo>
                  <a:cubicBezTo>
                    <a:pt x="1314" y="2592"/>
                    <a:pt x="1319" y="2592"/>
                    <a:pt x="1324" y="2592"/>
                  </a:cubicBezTo>
                  <a:cubicBezTo>
                    <a:pt x="2039" y="2592"/>
                    <a:pt x="2600" y="2026"/>
                    <a:pt x="2608" y="1309"/>
                  </a:cubicBezTo>
                  <a:cubicBezTo>
                    <a:pt x="2617" y="587"/>
                    <a:pt x="2064" y="9"/>
                    <a:pt x="1342" y="1"/>
                  </a:cubicBezTo>
                  <a:cubicBezTo>
                    <a:pt x="1332" y="0"/>
                    <a:pt x="1321" y="0"/>
                    <a:pt x="13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27"/>
            <p:cNvSpPr/>
            <p:nvPr/>
          </p:nvSpPr>
          <p:spPr>
            <a:xfrm>
              <a:off x="1989325" y="4040500"/>
              <a:ext cx="65650" cy="65025"/>
            </a:xfrm>
            <a:custGeom>
              <a:rect b="b" l="l" r="r" t="t"/>
              <a:pathLst>
                <a:path extrusionOk="0" h="2601" w="2626">
                  <a:moveTo>
                    <a:pt x="1327" y="0"/>
                  </a:moveTo>
                  <a:cubicBezTo>
                    <a:pt x="595" y="0"/>
                    <a:pt x="1" y="592"/>
                    <a:pt x="18" y="1317"/>
                  </a:cubicBezTo>
                  <a:cubicBezTo>
                    <a:pt x="26" y="2017"/>
                    <a:pt x="612" y="2600"/>
                    <a:pt x="1319" y="2600"/>
                  </a:cubicBezTo>
                  <a:cubicBezTo>
                    <a:pt x="1324" y="2600"/>
                    <a:pt x="1329" y="2600"/>
                    <a:pt x="1334" y="2600"/>
                  </a:cubicBezTo>
                  <a:cubicBezTo>
                    <a:pt x="2048" y="2600"/>
                    <a:pt x="2617" y="2022"/>
                    <a:pt x="2617" y="1300"/>
                  </a:cubicBezTo>
                  <a:cubicBezTo>
                    <a:pt x="2626" y="578"/>
                    <a:pt x="2065" y="9"/>
                    <a:pt x="1343" y="1"/>
                  </a:cubicBezTo>
                  <a:cubicBezTo>
                    <a:pt x="1338" y="0"/>
                    <a:pt x="1332" y="0"/>
                    <a:pt x="13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27"/>
            <p:cNvSpPr/>
            <p:nvPr/>
          </p:nvSpPr>
          <p:spPr>
            <a:xfrm>
              <a:off x="2326350" y="3868900"/>
              <a:ext cx="65875" cy="64800"/>
            </a:xfrm>
            <a:custGeom>
              <a:rect b="b" l="l" r="r" t="t"/>
              <a:pathLst>
                <a:path extrusionOk="0" h="2592" w="2635">
                  <a:moveTo>
                    <a:pt x="1323" y="0"/>
                  </a:moveTo>
                  <a:cubicBezTo>
                    <a:pt x="1313" y="0"/>
                    <a:pt x="1302" y="0"/>
                    <a:pt x="1292" y="1"/>
                  </a:cubicBezTo>
                  <a:cubicBezTo>
                    <a:pt x="579" y="9"/>
                    <a:pt x="1" y="595"/>
                    <a:pt x="9" y="1309"/>
                  </a:cubicBezTo>
                  <a:cubicBezTo>
                    <a:pt x="18" y="2017"/>
                    <a:pt x="596" y="2592"/>
                    <a:pt x="1302" y="2592"/>
                  </a:cubicBezTo>
                  <a:cubicBezTo>
                    <a:pt x="1307" y="2592"/>
                    <a:pt x="1312" y="2592"/>
                    <a:pt x="1318" y="2592"/>
                  </a:cubicBezTo>
                  <a:cubicBezTo>
                    <a:pt x="2031" y="2592"/>
                    <a:pt x="2609" y="2014"/>
                    <a:pt x="2617" y="1309"/>
                  </a:cubicBezTo>
                  <a:cubicBezTo>
                    <a:pt x="2634" y="589"/>
                    <a:pt x="2048" y="0"/>
                    <a:pt x="13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48" name="Google Shape;748;p27"/>
          <p:cNvSpPr/>
          <p:nvPr/>
        </p:nvSpPr>
        <p:spPr>
          <a:xfrm>
            <a:off x="228425" y="169075"/>
            <a:ext cx="484800" cy="484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9" name="Google Shape;749;p27"/>
          <p:cNvSpPr/>
          <p:nvPr/>
        </p:nvSpPr>
        <p:spPr>
          <a:xfrm rot="-5400000">
            <a:off x="8425635" y="1276727"/>
            <a:ext cx="461963" cy="451677"/>
          </a:xfrm>
          <a:custGeom>
            <a:rect b="b" l="l" r="r" t="t"/>
            <a:pathLst>
              <a:path extrusionOk="0" h="147366" w="150722">
                <a:moveTo>
                  <a:pt x="75347" y="13536"/>
                </a:moveTo>
                <a:cubicBezTo>
                  <a:pt x="87879" y="13536"/>
                  <a:pt x="100451" y="17795"/>
                  <a:pt x="110729" y="26435"/>
                </a:cubicBezTo>
                <a:cubicBezTo>
                  <a:pt x="134932" y="46775"/>
                  <a:pt x="137456" y="82477"/>
                  <a:pt x="116251" y="106001"/>
                </a:cubicBezTo>
                <a:cubicBezTo>
                  <a:pt x="105152" y="118322"/>
                  <a:pt x="90256" y="124199"/>
                  <a:pt x="75496" y="124199"/>
                </a:cubicBezTo>
                <a:cubicBezTo>
                  <a:pt x="62768" y="124199"/>
                  <a:pt x="50141" y="119829"/>
                  <a:pt x="40137" y="111452"/>
                </a:cubicBezTo>
                <a:cubicBezTo>
                  <a:pt x="40422" y="111256"/>
                  <a:pt x="40681" y="111131"/>
                  <a:pt x="40868" y="110944"/>
                </a:cubicBezTo>
                <a:cubicBezTo>
                  <a:pt x="46997" y="104815"/>
                  <a:pt x="53117" y="98686"/>
                  <a:pt x="59245" y="92558"/>
                </a:cubicBezTo>
                <a:cubicBezTo>
                  <a:pt x="60030" y="91772"/>
                  <a:pt x="60468" y="90889"/>
                  <a:pt x="60200" y="89756"/>
                </a:cubicBezTo>
                <a:cubicBezTo>
                  <a:pt x="59894" y="88420"/>
                  <a:pt x="58745" y="87620"/>
                  <a:pt x="57542" y="87620"/>
                </a:cubicBezTo>
                <a:cubicBezTo>
                  <a:pt x="56922" y="87620"/>
                  <a:pt x="56288" y="87832"/>
                  <a:pt x="55748" y="88293"/>
                </a:cubicBezTo>
                <a:cubicBezTo>
                  <a:pt x="55525" y="88481"/>
                  <a:pt x="55320" y="88704"/>
                  <a:pt x="55115" y="88909"/>
                </a:cubicBezTo>
                <a:cubicBezTo>
                  <a:pt x="49004" y="95029"/>
                  <a:pt x="42902" y="101140"/>
                  <a:pt x="36800" y="107259"/>
                </a:cubicBezTo>
                <a:cubicBezTo>
                  <a:pt x="36613" y="107447"/>
                  <a:pt x="36470" y="107696"/>
                  <a:pt x="36309" y="107911"/>
                </a:cubicBezTo>
                <a:cubicBezTo>
                  <a:pt x="17870" y="90060"/>
                  <a:pt x="13356" y="57953"/>
                  <a:pt x="32233" y="34330"/>
                </a:cubicBezTo>
                <a:cubicBezTo>
                  <a:pt x="43240" y="20555"/>
                  <a:pt x="59260" y="13536"/>
                  <a:pt x="75347" y="13536"/>
                </a:cubicBezTo>
                <a:close/>
                <a:moveTo>
                  <a:pt x="75319" y="1"/>
                </a:moveTo>
                <a:cubicBezTo>
                  <a:pt x="59499" y="1"/>
                  <a:pt x="43633" y="5476"/>
                  <a:pt x="30716" y="16586"/>
                </a:cubicBezTo>
                <a:cubicBezTo>
                  <a:pt x="16826" y="28532"/>
                  <a:pt x="8752" y="43742"/>
                  <a:pt x="6977" y="61994"/>
                </a:cubicBezTo>
                <a:cubicBezTo>
                  <a:pt x="4907" y="83431"/>
                  <a:pt x="11812" y="101871"/>
                  <a:pt x="26648" y="117554"/>
                </a:cubicBezTo>
                <a:cubicBezTo>
                  <a:pt x="26425" y="117733"/>
                  <a:pt x="26166" y="117902"/>
                  <a:pt x="25961" y="118107"/>
                </a:cubicBezTo>
                <a:cubicBezTo>
                  <a:pt x="17923" y="126145"/>
                  <a:pt x="9894" y="134192"/>
                  <a:pt x="1865" y="142230"/>
                </a:cubicBezTo>
                <a:cubicBezTo>
                  <a:pt x="1642" y="142462"/>
                  <a:pt x="1401" y="142685"/>
                  <a:pt x="1205" y="142934"/>
                </a:cubicBezTo>
                <a:cubicBezTo>
                  <a:pt x="1" y="144513"/>
                  <a:pt x="750" y="146735"/>
                  <a:pt x="2668" y="147261"/>
                </a:cubicBezTo>
                <a:cubicBezTo>
                  <a:pt x="2927" y="147333"/>
                  <a:pt x="3173" y="147366"/>
                  <a:pt x="3407" y="147366"/>
                </a:cubicBezTo>
                <a:cubicBezTo>
                  <a:pt x="4254" y="147366"/>
                  <a:pt x="4953" y="146930"/>
                  <a:pt x="5603" y="146280"/>
                </a:cubicBezTo>
                <a:cubicBezTo>
                  <a:pt x="13730" y="138135"/>
                  <a:pt x="21866" y="129990"/>
                  <a:pt x="29993" y="121836"/>
                </a:cubicBezTo>
                <a:cubicBezTo>
                  <a:pt x="30199" y="121631"/>
                  <a:pt x="30350" y="121363"/>
                  <a:pt x="30546" y="121096"/>
                </a:cubicBezTo>
                <a:cubicBezTo>
                  <a:pt x="43637" y="132340"/>
                  <a:pt x="59520" y="137739"/>
                  <a:pt x="75257" y="137739"/>
                </a:cubicBezTo>
                <a:cubicBezTo>
                  <a:pt x="94804" y="137739"/>
                  <a:pt x="114126" y="129411"/>
                  <a:pt x="127598" y="113611"/>
                </a:cubicBezTo>
                <a:cubicBezTo>
                  <a:pt x="150722" y="86482"/>
                  <a:pt x="149571" y="46008"/>
                  <a:pt x="124030" y="20315"/>
                </a:cubicBezTo>
                <a:cubicBezTo>
                  <a:pt x="110641" y="6847"/>
                  <a:pt x="93009" y="1"/>
                  <a:pt x="7531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0" name="Google Shape;750;p2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751" name="Google Shape;751;p27"/>
          <p:cNvSpPr txBox="1"/>
          <p:nvPr>
            <p:ph hasCustomPrompt="1" idx="2" type="title"/>
          </p:nvPr>
        </p:nvSpPr>
        <p:spPr>
          <a:xfrm>
            <a:off x="1325650" y="1504950"/>
            <a:ext cx="1398900" cy="406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52" name="Google Shape;752;p27"/>
          <p:cNvSpPr txBox="1"/>
          <p:nvPr>
            <p:ph idx="1" type="subTitle"/>
          </p:nvPr>
        </p:nvSpPr>
        <p:spPr>
          <a:xfrm>
            <a:off x="938500" y="3324375"/>
            <a:ext cx="2173200" cy="94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753" name="Google Shape;753;p27"/>
          <p:cNvSpPr txBox="1"/>
          <p:nvPr>
            <p:ph idx="3" type="subTitle"/>
          </p:nvPr>
        </p:nvSpPr>
        <p:spPr>
          <a:xfrm>
            <a:off x="938500" y="2968500"/>
            <a:ext cx="2173200" cy="44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54" name="Google Shape;754;p27"/>
          <p:cNvSpPr txBox="1"/>
          <p:nvPr>
            <p:ph hasCustomPrompt="1" idx="4" type="title"/>
          </p:nvPr>
        </p:nvSpPr>
        <p:spPr>
          <a:xfrm>
            <a:off x="3873150" y="1504950"/>
            <a:ext cx="1397700" cy="406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55" name="Google Shape;755;p27"/>
          <p:cNvSpPr txBox="1"/>
          <p:nvPr>
            <p:ph idx="5" type="subTitle"/>
          </p:nvPr>
        </p:nvSpPr>
        <p:spPr>
          <a:xfrm>
            <a:off x="3485400" y="3324375"/>
            <a:ext cx="2173200" cy="94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756" name="Google Shape;756;p27"/>
          <p:cNvSpPr txBox="1"/>
          <p:nvPr>
            <p:ph idx="6" type="subTitle"/>
          </p:nvPr>
        </p:nvSpPr>
        <p:spPr>
          <a:xfrm>
            <a:off x="3485400" y="2968500"/>
            <a:ext cx="2173200" cy="44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57" name="Google Shape;757;p27"/>
          <p:cNvSpPr txBox="1"/>
          <p:nvPr>
            <p:ph hasCustomPrompt="1" idx="7" type="title"/>
          </p:nvPr>
        </p:nvSpPr>
        <p:spPr>
          <a:xfrm>
            <a:off x="6420050" y="1504950"/>
            <a:ext cx="1397700" cy="406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58" name="Google Shape;758;p27"/>
          <p:cNvSpPr txBox="1"/>
          <p:nvPr>
            <p:ph idx="8" type="subTitle"/>
          </p:nvPr>
        </p:nvSpPr>
        <p:spPr>
          <a:xfrm>
            <a:off x="6032300" y="3324375"/>
            <a:ext cx="2173200" cy="94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759" name="Google Shape;759;p27"/>
          <p:cNvSpPr txBox="1"/>
          <p:nvPr>
            <p:ph idx="9" type="subTitle"/>
          </p:nvPr>
        </p:nvSpPr>
        <p:spPr>
          <a:xfrm>
            <a:off x="6032300" y="2968500"/>
            <a:ext cx="2173200" cy="44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1" name="Google Shape;761;p28"/>
          <p:cNvGrpSpPr/>
          <p:nvPr/>
        </p:nvGrpSpPr>
        <p:grpSpPr>
          <a:xfrm>
            <a:off x="2" y="-2"/>
            <a:ext cx="1330222" cy="2429315"/>
            <a:chOff x="-1" y="-33740"/>
            <a:chExt cx="731454" cy="1335816"/>
          </a:xfrm>
        </p:grpSpPr>
        <p:sp>
          <p:nvSpPr>
            <p:cNvPr id="762" name="Google Shape;762;p28"/>
            <p:cNvSpPr/>
            <p:nvPr/>
          </p:nvSpPr>
          <p:spPr>
            <a:xfrm rot="-5400000">
              <a:off x="-302182" y="268441"/>
              <a:ext cx="1335816" cy="731454"/>
            </a:xfrm>
            <a:custGeom>
              <a:rect b="b" l="l" r="r" t="t"/>
              <a:pathLst>
                <a:path extrusionOk="0" h="59492" w="108625">
                  <a:moveTo>
                    <a:pt x="1" y="0"/>
                  </a:moveTo>
                  <a:cubicBezTo>
                    <a:pt x="3755" y="3755"/>
                    <a:pt x="7468" y="7560"/>
                    <a:pt x="11273" y="11264"/>
                  </a:cubicBezTo>
                  <a:cubicBezTo>
                    <a:pt x="14569" y="14458"/>
                    <a:pt x="18596" y="16183"/>
                    <a:pt x="23158" y="16472"/>
                  </a:cubicBezTo>
                  <a:cubicBezTo>
                    <a:pt x="23638" y="16503"/>
                    <a:pt x="24113" y="16518"/>
                    <a:pt x="24583" y="16518"/>
                  </a:cubicBezTo>
                  <a:cubicBezTo>
                    <a:pt x="29760" y="16518"/>
                    <a:pt x="34283" y="14632"/>
                    <a:pt x="38092" y="10924"/>
                  </a:cubicBezTo>
                  <a:cubicBezTo>
                    <a:pt x="39570" y="9489"/>
                    <a:pt x="41005" y="8019"/>
                    <a:pt x="42467" y="6567"/>
                  </a:cubicBezTo>
                  <a:cubicBezTo>
                    <a:pt x="43146" y="5887"/>
                    <a:pt x="43809" y="5173"/>
                    <a:pt x="44522" y="4536"/>
                  </a:cubicBezTo>
                  <a:cubicBezTo>
                    <a:pt x="45193" y="3941"/>
                    <a:pt x="45939" y="3633"/>
                    <a:pt x="46725" y="3633"/>
                  </a:cubicBezTo>
                  <a:cubicBezTo>
                    <a:pt x="47182" y="3633"/>
                    <a:pt x="47654" y="3737"/>
                    <a:pt x="48133" y="3950"/>
                  </a:cubicBezTo>
                  <a:cubicBezTo>
                    <a:pt x="49458" y="4536"/>
                    <a:pt x="50188" y="5581"/>
                    <a:pt x="50273" y="7051"/>
                  </a:cubicBezTo>
                  <a:cubicBezTo>
                    <a:pt x="50333" y="8232"/>
                    <a:pt x="49806" y="9140"/>
                    <a:pt x="48991" y="9956"/>
                  </a:cubicBezTo>
                  <a:cubicBezTo>
                    <a:pt x="42526" y="16404"/>
                    <a:pt x="36044" y="22843"/>
                    <a:pt x="29614" y="29324"/>
                  </a:cubicBezTo>
                  <a:cubicBezTo>
                    <a:pt x="25103" y="33894"/>
                    <a:pt x="23447" y="39391"/>
                    <a:pt x="24755" y="45677"/>
                  </a:cubicBezTo>
                  <a:cubicBezTo>
                    <a:pt x="26345" y="53326"/>
                    <a:pt x="33179" y="59491"/>
                    <a:pt x="41944" y="59491"/>
                  </a:cubicBezTo>
                  <a:cubicBezTo>
                    <a:pt x="42027" y="59491"/>
                    <a:pt x="42111" y="59491"/>
                    <a:pt x="42195" y="59489"/>
                  </a:cubicBezTo>
                  <a:cubicBezTo>
                    <a:pt x="46986" y="59421"/>
                    <a:pt x="51097" y="57612"/>
                    <a:pt x="54504" y="54214"/>
                  </a:cubicBezTo>
                  <a:cubicBezTo>
                    <a:pt x="72326" y="36392"/>
                    <a:pt x="90148" y="18570"/>
                    <a:pt x="107979" y="748"/>
                  </a:cubicBezTo>
                  <a:cubicBezTo>
                    <a:pt x="108208" y="510"/>
                    <a:pt x="108412" y="246"/>
                    <a:pt x="108625" y="0"/>
                  </a:cubicBezTo>
                  <a:lnTo>
                    <a:pt x="94676" y="0"/>
                  </a:lnTo>
                  <a:cubicBezTo>
                    <a:pt x="94430" y="272"/>
                    <a:pt x="94200" y="552"/>
                    <a:pt x="93937" y="807"/>
                  </a:cubicBezTo>
                  <a:cubicBezTo>
                    <a:pt x="86410" y="8342"/>
                    <a:pt x="78876" y="15877"/>
                    <a:pt x="71341" y="23403"/>
                  </a:cubicBezTo>
                  <a:cubicBezTo>
                    <a:pt x="71111" y="23641"/>
                    <a:pt x="70882" y="23921"/>
                    <a:pt x="70602" y="24057"/>
                  </a:cubicBezTo>
                  <a:cubicBezTo>
                    <a:pt x="70522" y="24095"/>
                    <a:pt x="70409" y="24114"/>
                    <a:pt x="70294" y="24114"/>
                  </a:cubicBezTo>
                  <a:cubicBezTo>
                    <a:pt x="70125" y="24114"/>
                    <a:pt x="69954" y="24074"/>
                    <a:pt x="69888" y="23998"/>
                  </a:cubicBezTo>
                  <a:cubicBezTo>
                    <a:pt x="69744" y="23811"/>
                    <a:pt x="69693" y="23429"/>
                    <a:pt x="69786" y="23208"/>
                  </a:cubicBezTo>
                  <a:cubicBezTo>
                    <a:pt x="69905" y="22919"/>
                    <a:pt x="70202" y="22707"/>
                    <a:pt x="70440" y="22469"/>
                  </a:cubicBezTo>
                  <a:cubicBezTo>
                    <a:pt x="77644" y="15265"/>
                    <a:pt x="84847" y="8062"/>
                    <a:pt x="92051" y="858"/>
                  </a:cubicBezTo>
                  <a:cubicBezTo>
                    <a:pt x="92331" y="578"/>
                    <a:pt x="92603" y="289"/>
                    <a:pt x="92875" y="0"/>
                  </a:cubicBezTo>
                  <a:lnTo>
                    <a:pt x="73150" y="0"/>
                  </a:lnTo>
                  <a:cubicBezTo>
                    <a:pt x="72938" y="255"/>
                    <a:pt x="72759" y="527"/>
                    <a:pt x="72530" y="756"/>
                  </a:cubicBezTo>
                  <a:cubicBezTo>
                    <a:pt x="62319" y="10967"/>
                    <a:pt x="52117" y="21178"/>
                    <a:pt x="41906" y="31380"/>
                  </a:cubicBezTo>
                  <a:cubicBezTo>
                    <a:pt x="41694" y="31592"/>
                    <a:pt x="41490" y="31813"/>
                    <a:pt x="41252" y="31983"/>
                  </a:cubicBezTo>
                  <a:cubicBezTo>
                    <a:pt x="41129" y="32071"/>
                    <a:pt x="41001" y="32116"/>
                    <a:pt x="40875" y="32116"/>
                  </a:cubicBezTo>
                  <a:cubicBezTo>
                    <a:pt x="40722" y="32116"/>
                    <a:pt x="40571" y="32050"/>
                    <a:pt x="40436" y="31915"/>
                  </a:cubicBezTo>
                  <a:cubicBezTo>
                    <a:pt x="40190" y="31660"/>
                    <a:pt x="40181" y="31371"/>
                    <a:pt x="40385" y="31108"/>
                  </a:cubicBezTo>
                  <a:cubicBezTo>
                    <a:pt x="40589" y="30845"/>
                    <a:pt x="40836" y="30615"/>
                    <a:pt x="41065" y="30378"/>
                  </a:cubicBezTo>
                  <a:cubicBezTo>
                    <a:pt x="50876" y="20575"/>
                    <a:pt x="60688" y="10763"/>
                    <a:pt x="70491" y="951"/>
                  </a:cubicBezTo>
                  <a:cubicBezTo>
                    <a:pt x="70797" y="654"/>
                    <a:pt x="71069" y="323"/>
                    <a:pt x="713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28"/>
            <p:cNvSpPr/>
            <p:nvPr/>
          </p:nvSpPr>
          <p:spPr>
            <a:xfrm rot="-5400000">
              <a:off x="302369" y="1088834"/>
              <a:ext cx="126723" cy="127089"/>
            </a:xfrm>
            <a:custGeom>
              <a:rect b="b" l="l" r="r" t="t"/>
              <a:pathLst>
                <a:path extrusionOk="0" h="9023" w="8997">
                  <a:moveTo>
                    <a:pt x="4498" y="1"/>
                  </a:moveTo>
                  <a:cubicBezTo>
                    <a:pt x="2048" y="1"/>
                    <a:pt x="26" y="2024"/>
                    <a:pt x="18" y="4486"/>
                  </a:cubicBezTo>
                  <a:cubicBezTo>
                    <a:pt x="1" y="6975"/>
                    <a:pt x="2005" y="9005"/>
                    <a:pt x="4477" y="9022"/>
                  </a:cubicBezTo>
                  <a:cubicBezTo>
                    <a:pt x="4493" y="9022"/>
                    <a:pt x="4508" y="9022"/>
                    <a:pt x="4523" y="9022"/>
                  </a:cubicBezTo>
                  <a:cubicBezTo>
                    <a:pt x="6958" y="9022"/>
                    <a:pt x="8971" y="7002"/>
                    <a:pt x="8988" y="4537"/>
                  </a:cubicBezTo>
                  <a:cubicBezTo>
                    <a:pt x="8997" y="2056"/>
                    <a:pt x="7000" y="26"/>
                    <a:pt x="4528" y="1"/>
                  </a:cubicBezTo>
                  <a:cubicBezTo>
                    <a:pt x="4518" y="1"/>
                    <a:pt x="4508" y="1"/>
                    <a:pt x="44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64" name="Google Shape;764;p28"/>
          <p:cNvGrpSpPr/>
          <p:nvPr/>
        </p:nvGrpSpPr>
        <p:grpSpPr>
          <a:xfrm flipH="1" rot="10800000">
            <a:off x="5989634" y="3274938"/>
            <a:ext cx="3154379" cy="1863127"/>
            <a:chOff x="2353750" y="745575"/>
            <a:chExt cx="5027700" cy="2969600"/>
          </a:xfrm>
        </p:grpSpPr>
        <p:sp>
          <p:nvSpPr>
            <p:cNvPr id="765" name="Google Shape;765;p28"/>
            <p:cNvSpPr/>
            <p:nvPr/>
          </p:nvSpPr>
          <p:spPr>
            <a:xfrm>
              <a:off x="4804950" y="745575"/>
              <a:ext cx="2576500" cy="2969600"/>
            </a:xfrm>
            <a:custGeom>
              <a:rect b="b" l="l" r="r" t="t"/>
              <a:pathLst>
                <a:path extrusionOk="0" h="118784" w="103060">
                  <a:moveTo>
                    <a:pt x="97675" y="48149"/>
                  </a:moveTo>
                  <a:cubicBezTo>
                    <a:pt x="97686" y="48149"/>
                    <a:pt x="97697" y="48149"/>
                    <a:pt x="97708" y="48149"/>
                  </a:cubicBezTo>
                  <a:cubicBezTo>
                    <a:pt x="99654" y="48166"/>
                    <a:pt x="101149" y="49686"/>
                    <a:pt x="101132" y="51640"/>
                  </a:cubicBezTo>
                  <a:cubicBezTo>
                    <a:pt x="101123" y="53580"/>
                    <a:pt x="99611" y="55064"/>
                    <a:pt x="97665" y="55064"/>
                  </a:cubicBezTo>
                  <a:cubicBezTo>
                    <a:pt x="97660" y="55064"/>
                    <a:pt x="97654" y="55064"/>
                    <a:pt x="97649" y="55064"/>
                  </a:cubicBezTo>
                  <a:cubicBezTo>
                    <a:pt x="95703" y="55055"/>
                    <a:pt x="94200" y="53535"/>
                    <a:pt x="94217" y="51581"/>
                  </a:cubicBezTo>
                  <a:cubicBezTo>
                    <a:pt x="94225" y="49646"/>
                    <a:pt x="95737" y="48149"/>
                    <a:pt x="97675" y="48149"/>
                  </a:cubicBezTo>
                  <a:close/>
                  <a:moveTo>
                    <a:pt x="25723" y="0"/>
                  </a:moveTo>
                  <a:cubicBezTo>
                    <a:pt x="25468" y="297"/>
                    <a:pt x="25239" y="620"/>
                    <a:pt x="24967" y="900"/>
                  </a:cubicBezTo>
                  <a:cubicBezTo>
                    <a:pt x="19309" y="6567"/>
                    <a:pt x="13584" y="12165"/>
                    <a:pt x="8003" y="17899"/>
                  </a:cubicBezTo>
                  <a:cubicBezTo>
                    <a:pt x="2303" y="23743"/>
                    <a:pt x="0" y="30802"/>
                    <a:pt x="1207" y="38881"/>
                  </a:cubicBezTo>
                  <a:cubicBezTo>
                    <a:pt x="3037" y="51136"/>
                    <a:pt x="13630" y="59695"/>
                    <a:pt x="25408" y="59695"/>
                  </a:cubicBezTo>
                  <a:cubicBezTo>
                    <a:pt x="27517" y="59695"/>
                    <a:pt x="29664" y="59420"/>
                    <a:pt x="31805" y="58844"/>
                  </a:cubicBezTo>
                  <a:cubicBezTo>
                    <a:pt x="36104" y="57680"/>
                    <a:pt x="39799" y="55497"/>
                    <a:pt x="42942" y="52345"/>
                  </a:cubicBezTo>
                  <a:cubicBezTo>
                    <a:pt x="53883" y="41404"/>
                    <a:pt x="64833" y="30463"/>
                    <a:pt x="75783" y="19521"/>
                  </a:cubicBezTo>
                  <a:cubicBezTo>
                    <a:pt x="76114" y="19190"/>
                    <a:pt x="76429" y="18842"/>
                    <a:pt x="76802" y="18561"/>
                  </a:cubicBezTo>
                  <a:cubicBezTo>
                    <a:pt x="77511" y="18035"/>
                    <a:pt x="78260" y="17761"/>
                    <a:pt x="79042" y="17761"/>
                  </a:cubicBezTo>
                  <a:cubicBezTo>
                    <a:pt x="79535" y="17761"/>
                    <a:pt x="80041" y="17871"/>
                    <a:pt x="80557" y="18094"/>
                  </a:cubicBezTo>
                  <a:cubicBezTo>
                    <a:pt x="81882" y="18672"/>
                    <a:pt x="82647" y="19700"/>
                    <a:pt x="82808" y="21144"/>
                  </a:cubicBezTo>
                  <a:cubicBezTo>
                    <a:pt x="82953" y="22460"/>
                    <a:pt x="82452" y="23522"/>
                    <a:pt x="81517" y="24440"/>
                  </a:cubicBezTo>
                  <a:cubicBezTo>
                    <a:pt x="76599" y="29341"/>
                    <a:pt x="71697" y="34251"/>
                    <a:pt x="66787" y="39161"/>
                  </a:cubicBezTo>
                  <a:cubicBezTo>
                    <a:pt x="55234" y="50714"/>
                    <a:pt x="43664" y="62259"/>
                    <a:pt x="32119" y="73829"/>
                  </a:cubicBezTo>
                  <a:cubicBezTo>
                    <a:pt x="28373" y="77592"/>
                    <a:pt x="27099" y="82128"/>
                    <a:pt x="28356" y="87276"/>
                  </a:cubicBezTo>
                  <a:cubicBezTo>
                    <a:pt x="29859" y="93426"/>
                    <a:pt x="35523" y="97645"/>
                    <a:pt x="41710" y="97645"/>
                  </a:cubicBezTo>
                  <a:cubicBezTo>
                    <a:pt x="42377" y="97645"/>
                    <a:pt x="43049" y="97596"/>
                    <a:pt x="43723" y="97495"/>
                  </a:cubicBezTo>
                  <a:cubicBezTo>
                    <a:pt x="46858" y="97028"/>
                    <a:pt x="49508" y="95652"/>
                    <a:pt x="51743" y="93418"/>
                  </a:cubicBezTo>
                  <a:cubicBezTo>
                    <a:pt x="62964" y="82188"/>
                    <a:pt x="74195" y="70957"/>
                    <a:pt x="85425" y="59736"/>
                  </a:cubicBezTo>
                  <a:cubicBezTo>
                    <a:pt x="85680" y="59481"/>
                    <a:pt x="85934" y="59209"/>
                    <a:pt x="86206" y="58971"/>
                  </a:cubicBezTo>
                  <a:cubicBezTo>
                    <a:pt x="86992" y="58276"/>
                    <a:pt x="87961" y="57932"/>
                    <a:pt x="88923" y="57932"/>
                  </a:cubicBezTo>
                  <a:cubicBezTo>
                    <a:pt x="89937" y="57932"/>
                    <a:pt x="90943" y="58315"/>
                    <a:pt x="91719" y="59073"/>
                  </a:cubicBezTo>
                  <a:cubicBezTo>
                    <a:pt x="93240" y="60560"/>
                    <a:pt x="93350" y="62938"/>
                    <a:pt x="91957" y="64578"/>
                  </a:cubicBezTo>
                  <a:cubicBezTo>
                    <a:pt x="91677" y="64909"/>
                    <a:pt x="91354" y="65198"/>
                    <a:pt x="91057" y="65512"/>
                  </a:cubicBezTo>
                  <a:cubicBezTo>
                    <a:pt x="84541" y="72308"/>
                    <a:pt x="81746" y="80404"/>
                    <a:pt x="82808" y="89740"/>
                  </a:cubicBezTo>
                  <a:cubicBezTo>
                    <a:pt x="83564" y="96357"/>
                    <a:pt x="86410" y="102049"/>
                    <a:pt x="91108" y="106789"/>
                  </a:cubicBezTo>
                  <a:cubicBezTo>
                    <a:pt x="94735" y="110442"/>
                    <a:pt x="98388" y="114069"/>
                    <a:pt x="102024" y="117713"/>
                  </a:cubicBezTo>
                  <a:cubicBezTo>
                    <a:pt x="102372" y="118061"/>
                    <a:pt x="102712" y="118427"/>
                    <a:pt x="103060" y="118783"/>
                  </a:cubicBezTo>
                  <a:lnTo>
                    <a:pt x="103060" y="20328"/>
                  </a:lnTo>
                  <a:cubicBezTo>
                    <a:pt x="102763" y="20642"/>
                    <a:pt x="102482" y="20965"/>
                    <a:pt x="102177" y="21271"/>
                  </a:cubicBezTo>
                  <a:cubicBezTo>
                    <a:pt x="90700" y="32748"/>
                    <a:pt x="79215" y="44224"/>
                    <a:pt x="67738" y="55701"/>
                  </a:cubicBezTo>
                  <a:cubicBezTo>
                    <a:pt x="67475" y="55964"/>
                    <a:pt x="67237" y="56253"/>
                    <a:pt x="66923" y="56431"/>
                  </a:cubicBezTo>
                  <a:cubicBezTo>
                    <a:pt x="66849" y="56473"/>
                    <a:pt x="66748" y="56492"/>
                    <a:pt x="66641" y="56492"/>
                  </a:cubicBezTo>
                  <a:cubicBezTo>
                    <a:pt x="66489" y="56492"/>
                    <a:pt x="66324" y="56454"/>
                    <a:pt x="66209" y="56389"/>
                  </a:cubicBezTo>
                  <a:cubicBezTo>
                    <a:pt x="65912" y="56227"/>
                    <a:pt x="65870" y="55888"/>
                    <a:pt x="66065" y="55607"/>
                  </a:cubicBezTo>
                  <a:cubicBezTo>
                    <a:pt x="66269" y="55318"/>
                    <a:pt x="66541" y="55064"/>
                    <a:pt x="66795" y="54800"/>
                  </a:cubicBezTo>
                  <a:cubicBezTo>
                    <a:pt x="75715" y="45881"/>
                    <a:pt x="84643" y="36961"/>
                    <a:pt x="93563" y="28041"/>
                  </a:cubicBezTo>
                  <a:cubicBezTo>
                    <a:pt x="96731" y="24873"/>
                    <a:pt x="99891" y="21704"/>
                    <a:pt x="103060" y="18536"/>
                  </a:cubicBezTo>
                  <a:lnTo>
                    <a:pt x="103060" y="5377"/>
                  </a:lnTo>
                  <a:cubicBezTo>
                    <a:pt x="101208" y="7331"/>
                    <a:pt x="99416" y="9344"/>
                    <a:pt x="97479" y="11205"/>
                  </a:cubicBezTo>
                  <a:cubicBezTo>
                    <a:pt x="96011" y="12617"/>
                    <a:pt x="94126" y="13316"/>
                    <a:pt x="92230" y="13316"/>
                  </a:cubicBezTo>
                  <a:cubicBezTo>
                    <a:pt x="90363" y="13316"/>
                    <a:pt x="88484" y="12638"/>
                    <a:pt x="86979" y="11298"/>
                  </a:cubicBezTo>
                  <a:cubicBezTo>
                    <a:pt x="86283" y="10678"/>
                    <a:pt x="85629" y="10007"/>
                    <a:pt x="84966" y="9361"/>
                  </a:cubicBezTo>
                  <a:cubicBezTo>
                    <a:pt x="83106" y="7560"/>
                    <a:pt x="80879" y="6660"/>
                    <a:pt x="78653" y="6660"/>
                  </a:cubicBezTo>
                  <a:cubicBezTo>
                    <a:pt x="76385" y="6660"/>
                    <a:pt x="74118" y="7594"/>
                    <a:pt x="72241" y="9463"/>
                  </a:cubicBezTo>
                  <a:cubicBezTo>
                    <a:pt x="68265" y="13422"/>
                    <a:pt x="64298" y="17397"/>
                    <a:pt x="60339" y="21373"/>
                  </a:cubicBezTo>
                  <a:cubicBezTo>
                    <a:pt x="59660" y="22053"/>
                    <a:pt x="58912" y="22545"/>
                    <a:pt x="57910" y="22579"/>
                  </a:cubicBezTo>
                  <a:cubicBezTo>
                    <a:pt x="57872" y="22580"/>
                    <a:pt x="57834" y="22581"/>
                    <a:pt x="57796" y="22581"/>
                  </a:cubicBezTo>
                  <a:cubicBezTo>
                    <a:pt x="56459" y="22581"/>
                    <a:pt x="55438" y="21993"/>
                    <a:pt x="54826" y="20787"/>
                  </a:cubicBezTo>
                  <a:cubicBezTo>
                    <a:pt x="54181" y="19504"/>
                    <a:pt x="54359" y="18255"/>
                    <a:pt x="55285" y="17168"/>
                  </a:cubicBezTo>
                  <a:cubicBezTo>
                    <a:pt x="55829" y="16539"/>
                    <a:pt x="56449" y="15979"/>
                    <a:pt x="57035" y="15393"/>
                  </a:cubicBezTo>
                  <a:cubicBezTo>
                    <a:pt x="57969" y="14450"/>
                    <a:pt x="58912" y="13507"/>
                    <a:pt x="59847" y="12572"/>
                  </a:cubicBezTo>
                  <a:cubicBezTo>
                    <a:pt x="60263" y="12165"/>
                    <a:pt x="60569" y="11706"/>
                    <a:pt x="60603" y="11103"/>
                  </a:cubicBezTo>
                  <a:cubicBezTo>
                    <a:pt x="60645" y="10262"/>
                    <a:pt x="60314" y="9608"/>
                    <a:pt x="59583" y="9200"/>
                  </a:cubicBezTo>
                  <a:cubicBezTo>
                    <a:pt x="59249" y="9011"/>
                    <a:pt x="58907" y="8917"/>
                    <a:pt x="58567" y="8917"/>
                  </a:cubicBezTo>
                  <a:cubicBezTo>
                    <a:pt x="58175" y="8917"/>
                    <a:pt x="57786" y="9043"/>
                    <a:pt x="57417" y="9293"/>
                  </a:cubicBezTo>
                  <a:cubicBezTo>
                    <a:pt x="57120" y="9497"/>
                    <a:pt x="56873" y="9778"/>
                    <a:pt x="56619" y="10041"/>
                  </a:cubicBezTo>
                  <a:cubicBezTo>
                    <a:pt x="52346" y="14305"/>
                    <a:pt x="48064" y="18578"/>
                    <a:pt x="43800" y="22860"/>
                  </a:cubicBezTo>
                  <a:cubicBezTo>
                    <a:pt x="42579" y="24081"/>
                    <a:pt x="41149" y="24781"/>
                    <a:pt x="39417" y="24781"/>
                  </a:cubicBezTo>
                  <a:cubicBezTo>
                    <a:pt x="39366" y="24781"/>
                    <a:pt x="39315" y="24781"/>
                    <a:pt x="39264" y="24779"/>
                  </a:cubicBezTo>
                  <a:cubicBezTo>
                    <a:pt x="36851" y="24712"/>
                    <a:pt x="35050" y="23599"/>
                    <a:pt x="33971" y="21475"/>
                  </a:cubicBezTo>
                  <a:cubicBezTo>
                    <a:pt x="32867" y="19309"/>
                    <a:pt x="33105" y="17168"/>
                    <a:pt x="34507" y="15180"/>
                  </a:cubicBezTo>
                  <a:cubicBezTo>
                    <a:pt x="34787" y="14773"/>
                    <a:pt x="35152" y="14424"/>
                    <a:pt x="35500" y="14067"/>
                  </a:cubicBezTo>
                  <a:cubicBezTo>
                    <a:pt x="39884" y="9676"/>
                    <a:pt x="44276" y="5284"/>
                    <a:pt x="48667" y="892"/>
                  </a:cubicBezTo>
                  <a:cubicBezTo>
                    <a:pt x="48939" y="612"/>
                    <a:pt x="49186" y="297"/>
                    <a:pt x="494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28"/>
            <p:cNvSpPr/>
            <p:nvPr/>
          </p:nvSpPr>
          <p:spPr>
            <a:xfrm>
              <a:off x="2353750" y="745575"/>
              <a:ext cx="2715625" cy="1487300"/>
            </a:xfrm>
            <a:custGeom>
              <a:rect b="b" l="l" r="r" t="t"/>
              <a:pathLst>
                <a:path extrusionOk="0" h="59492" w="108625">
                  <a:moveTo>
                    <a:pt x="1" y="0"/>
                  </a:moveTo>
                  <a:cubicBezTo>
                    <a:pt x="3755" y="3755"/>
                    <a:pt x="7468" y="7560"/>
                    <a:pt x="11273" y="11264"/>
                  </a:cubicBezTo>
                  <a:cubicBezTo>
                    <a:pt x="14569" y="14458"/>
                    <a:pt x="18596" y="16183"/>
                    <a:pt x="23158" y="16472"/>
                  </a:cubicBezTo>
                  <a:cubicBezTo>
                    <a:pt x="23638" y="16503"/>
                    <a:pt x="24113" y="16518"/>
                    <a:pt x="24583" y="16518"/>
                  </a:cubicBezTo>
                  <a:cubicBezTo>
                    <a:pt x="29760" y="16518"/>
                    <a:pt x="34283" y="14632"/>
                    <a:pt x="38092" y="10924"/>
                  </a:cubicBezTo>
                  <a:cubicBezTo>
                    <a:pt x="39570" y="9489"/>
                    <a:pt x="41005" y="8019"/>
                    <a:pt x="42467" y="6567"/>
                  </a:cubicBezTo>
                  <a:cubicBezTo>
                    <a:pt x="43146" y="5887"/>
                    <a:pt x="43809" y="5173"/>
                    <a:pt x="44522" y="4536"/>
                  </a:cubicBezTo>
                  <a:cubicBezTo>
                    <a:pt x="45193" y="3941"/>
                    <a:pt x="45939" y="3633"/>
                    <a:pt x="46725" y="3633"/>
                  </a:cubicBezTo>
                  <a:cubicBezTo>
                    <a:pt x="47182" y="3633"/>
                    <a:pt x="47654" y="3737"/>
                    <a:pt x="48133" y="3950"/>
                  </a:cubicBezTo>
                  <a:cubicBezTo>
                    <a:pt x="49458" y="4536"/>
                    <a:pt x="50188" y="5581"/>
                    <a:pt x="50273" y="7051"/>
                  </a:cubicBezTo>
                  <a:cubicBezTo>
                    <a:pt x="50333" y="8232"/>
                    <a:pt x="49806" y="9140"/>
                    <a:pt x="48991" y="9956"/>
                  </a:cubicBezTo>
                  <a:cubicBezTo>
                    <a:pt x="42526" y="16404"/>
                    <a:pt x="36044" y="22843"/>
                    <a:pt x="29614" y="29324"/>
                  </a:cubicBezTo>
                  <a:cubicBezTo>
                    <a:pt x="25103" y="33894"/>
                    <a:pt x="23447" y="39391"/>
                    <a:pt x="24755" y="45677"/>
                  </a:cubicBezTo>
                  <a:cubicBezTo>
                    <a:pt x="26345" y="53326"/>
                    <a:pt x="33179" y="59491"/>
                    <a:pt x="41944" y="59491"/>
                  </a:cubicBezTo>
                  <a:cubicBezTo>
                    <a:pt x="42027" y="59491"/>
                    <a:pt x="42111" y="59491"/>
                    <a:pt x="42195" y="59489"/>
                  </a:cubicBezTo>
                  <a:cubicBezTo>
                    <a:pt x="46986" y="59421"/>
                    <a:pt x="51097" y="57612"/>
                    <a:pt x="54504" y="54214"/>
                  </a:cubicBezTo>
                  <a:cubicBezTo>
                    <a:pt x="72326" y="36392"/>
                    <a:pt x="90148" y="18570"/>
                    <a:pt x="107979" y="748"/>
                  </a:cubicBezTo>
                  <a:cubicBezTo>
                    <a:pt x="108208" y="510"/>
                    <a:pt x="108412" y="246"/>
                    <a:pt x="108625" y="0"/>
                  </a:cubicBezTo>
                  <a:lnTo>
                    <a:pt x="94676" y="0"/>
                  </a:lnTo>
                  <a:cubicBezTo>
                    <a:pt x="94430" y="272"/>
                    <a:pt x="94200" y="552"/>
                    <a:pt x="93937" y="807"/>
                  </a:cubicBezTo>
                  <a:cubicBezTo>
                    <a:pt x="86410" y="8342"/>
                    <a:pt x="78876" y="15877"/>
                    <a:pt x="71341" y="23403"/>
                  </a:cubicBezTo>
                  <a:cubicBezTo>
                    <a:pt x="71111" y="23641"/>
                    <a:pt x="70882" y="23921"/>
                    <a:pt x="70602" y="24057"/>
                  </a:cubicBezTo>
                  <a:cubicBezTo>
                    <a:pt x="70522" y="24095"/>
                    <a:pt x="70409" y="24114"/>
                    <a:pt x="70294" y="24114"/>
                  </a:cubicBezTo>
                  <a:cubicBezTo>
                    <a:pt x="70125" y="24114"/>
                    <a:pt x="69954" y="24074"/>
                    <a:pt x="69888" y="23998"/>
                  </a:cubicBezTo>
                  <a:cubicBezTo>
                    <a:pt x="69744" y="23811"/>
                    <a:pt x="69693" y="23429"/>
                    <a:pt x="69786" y="23208"/>
                  </a:cubicBezTo>
                  <a:cubicBezTo>
                    <a:pt x="69905" y="22919"/>
                    <a:pt x="70202" y="22707"/>
                    <a:pt x="70440" y="22469"/>
                  </a:cubicBezTo>
                  <a:cubicBezTo>
                    <a:pt x="77644" y="15265"/>
                    <a:pt x="84847" y="8062"/>
                    <a:pt x="92051" y="858"/>
                  </a:cubicBezTo>
                  <a:cubicBezTo>
                    <a:pt x="92331" y="578"/>
                    <a:pt x="92603" y="289"/>
                    <a:pt x="92875" y="0"/>
                  </a:cubicBezTo>
                  <a:lnTo>
                    <a:pt x="73150" y="0"/>
                  </a:lnTo>
                  <a:cubicBezTo>
                    <a:pt x="72938" y="255"/>
                    <a:pt x="72759" y="527"/>
                    <a:pt x="72530" y="756"/>
                  </a:cubicBezTo>
                  <a:cubicBezTo>
                    <a:pt x="62319" y="10967"/>
                    <a:pt x="52117" y="21178"/>
                    <a:pt x="41906" y="31380"/>
                  </a:cubicBezTo>
                  <a:cubicBezTo>
                    <a:pt x="41694" y="31592"/>
                    <a:pt x="41490" y="31813"/>
                    <a:pt x="41252" y="31983"/>
                  </a:cubicBezTo>
                  <a:cubicBezTo>
                    <a:pt x="41129" y="32071"/>
                    <a:pt x="41001" y="32116"/>
                    <a:pt x="40875" y="32116"/>
                  </a:cubicBezTo>
                  <a:cubicBezTo>
                    <a:pt x="40722" y="32116"/>
                    <a:pt x="40571" y="32050"/>
                    <a:pt x="40436" y="31915"/>
                  </a:cubicBezTo>
                  <a:cubicBezTo>
                    <a:pt x="40190" y="31660"/>
                    <a:pt x="40181" y="31371"/>
                    <a:pt x="40385" y="31108"/>
                  </a:cubicBezTo>
                  <a:cubicBezTo>
                    <a:pt x="40589" y="30845"/>
                    <a:pt x="40836" y="30615"/>
                    <a:pt x="41065" y="30378"/>
                  </a:cubicBezTo>
                  <a:cubicBezTo>
                    <a:pt x="50876" y="20575"/>
                    <a:pt x="60688" y="10763"/>
                    <a:pt x="70491" y="951"/>
                  </a:cubicBezTo>
                  <a:cubicBezTo>
                    <a:pt x="70797" y="654"/>
                    <a:pt x="71069" y="323"/>
                    <a:pt x="713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28"/>
            <p:cNvSpPr/>
            <p:nvPr/>
          </p:nvSpPr>
          <p:spPr>
            <a:xfrm>
              <a:off x="4505925" y="1853500"/>
              <a:ext cx="224925" cy="225575"/>
            </a:xfrm>
            <a:custGeom>
              <a:rect b="b" l="l" r="r" t="t"/>
              <a:pathLst>
                <a:path extrusionOk="0" h="9023" w="8997">
                  <a:moveTo>
                    <a:pt x="4498" y="1"/>
                  </a:moveTo>
                  <a:cubicBezTo>
                    <a:pt x="2048" y="1"/>
                    <a:pt x="26" y="2024"/>
                    <a:pt x="18" y="4486"/>
                  </a:cubicBezTo>
                  <a:cubicBezTo>
                    <a:pt x="1" y="6975"/>
                    <a:pt x="2005" y="9005"/>
                    <a:pt x="4477" y="9022"/>
                  </a:cubicBezTo>
                  <a:cubicBezTo>
                    <a:pt x="4493" y="9022"/>
                    <a:pt x="4508" y="9022"/>
                    <a:pt x="4523" y="9022"/>
                  </a:cubicBezTo>
                  <a:cubicBezTo>
                    <a:pt x="6958" y="9022"/>
                    <a:pt x="8971" y="7002"/>
                    <a:pt x="8988" y="4537"/>
                  </a:cubicBezTo>
                  <a:cubicBezTo>
                    <a:pt x="8997" y="2056"/>
                    <a:pt x="7000" y="26"/>
                    <a:pt x="4528" y="1"/>
                  </a:cubicBezTo>
                  <a:cubicBezTo>
                    <a:pt x="4518" y="1"/>
                    <a:pt x="4508" y="1"/>
                    <a:pt x="44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68" name="Google Shape;768;p28"/>
          <p:cNvGrpSpPr/>
          <p:nvPr/>
        </p:nvGrpSpPr>
        <p:grpSpPr>
          <a:xfrm rot="10800000">
            <a:off x="0" y="4831300"/>
            <a:ext cx="1633375" cy="237275"/>
            <a:chOff x="1263450" y="3868700"/>
            <a:chExt cx="1633375" cy="237275"/>
          </a:xfrm>
        </p:grpSpPr>
        <p:sp>
          <p:nvSpPr>
            <p:cNvPr id="769" name="Google Shape;769;p28"/>
            <p:cNvSpPr/>
            <p:nvPr/>
          </p:nvSpPr>
          <p:spPr>
            <a:xfrm>
              <a:off x="1263450" y="3871050"/>
              <a:ext cx="249125" cy="234925"/>
            </a:xfrm>
            <a:custGeom>
              <a:rect b="b" l="l" r="r" t="t"/>
              <a:pathLst>
                <a:path extrusionOk="0" h="9397" w="9965">
                  <a:moveTo>
                    <a:pt x="7668" y="1"/>
                  </a:moveTo>
                  <a:cubicBezTo>
                    <a:pt x="7208" y="1"/>
                    <a:pt x="6784" y="184"/>
                    <a:pt x="6414" y="543"/>
                  </a:cubicBezTo>
                  <a:cubicBezTo>
                    <a:pt x="5913" y="1036"/>
                    <a:pt x="5428" y="1563"/>
                    <a:pt x="4927" y="2089"/>
                  </a:cubicBezTo>
                  <a:cubicBezTo>
                    <a:pt x="4409" y="1563"/>
                    <a:pt x="3959" y="1112"/>
                    <a:pt x="3517" y="671"/>
                  </a:cubicBezTo>
                  <a:cubicBezTo>
                    <a:pt x="3074" y="232"/>
                    <a:pt x="2547" y="11"/>
                    <a:pt x="2035" y="11"/>
                  </a:cubicBezTo>
                  <a:cubicBezTo>
                    <a:pt x="1574" y="11"/>
                    <a:pt x="1127" y="190"/>
                    <a:pt x="765" y="552"/>
                  </a:cubicBezTo>
                  <a:cubicBezTo>
                    <a:pt x="0" y="1308"/>
                    <a:pt x="34" y="2472"/>
                    <a:pt x="867" y="3296"/>
                  </a:cubicBezTo>
                  <a:cubicBezTo>
                    <a:pt x="1325" y="3754"/>
                    <a:pt x="1801" y="4179"/>
                    <a:pt x="2353" y="4697"/>
                  </a:cubicBezTo>
                  <a:cubicBezTo>
                    <a:pt x="1801" y="5215"/>
                    <a:pt x="1317" y="5649"/>
                    <a:pt x="867" y="6099"/>
                  </a:cubicBezTo>
                  <a:cubicBezTo>
                    <a:pt x="34" y="6931"/>
                    <a:pt x="0" y="8095"/>
                    <a:pt x="765" y="8851"/>
                  </a:cubicBezTo>
                  <a:cubicBezTo>
                    <a:pt x="1126" y="9212"/>
                    <a:pt x="1572" y="9392"/>
                    <a:pt x="2031" y="9392"/>
                  </a:cubicBezTo>
                  <a:cubicBezTo>
                    <a:pt x="2544" y="9392"/>
                    <a:pt x="3073" y="9168"/>
                    <a:pt x="3517" y="8724"/>
                  </a:cubicBezTo>
                  <a:cubicBezTo>
                    <a:pt x="3967" y="8274"/>
                    <a:pt x="4401" y="7806"/>
                    <a:pt x="4919" y="7271"/>
                  </a:cubicBezTo>
                  <a:cubicBezTo>
                    <a:pt x="5174" y="7569"/>
                    <a:pt x="5360" y="7806"/>
                    <a:pt x="5564" y="8019"/>
                  </a:cubicBezTo>
                  <a:cubicBezTo>
                    <a:pt x="6487" y="8946"/>
                    <a:pt x="7219" y="9397"/>
                    <a:pt x="7863" y="9397"/>
                  </a:cubicBezTo>
                  <a:cubicBezTo>
                    <a:pt x="8274" y="9397"/>
                    <a:pt x="8649" y="9212"/>
                    <a:pt x="9013" y="8851"/>
                  </a:cubicBezTo>
                  <a:cubicBezTo>
                    <a:pt x="9965" y="7908"/>
                    <a:pt x="9735" y="6906"/>
                    <a:pt x="8223" y="5394"/>
                  </a:cubicBezTo>
                  <a:cubicBezTo>
                    <a:pt x="8002" y="5173"/>
                    <a:pt x="7773" y="4969"/>
                    <a:pt x="7450" y="4672"/>
                  </a:cubicBezTo>
                  <a:cubicBezTo>
                    <a:pt x="8011" y="4154"/>
                    <a:pt x="8512" y="3703"/>
                    <a:pt x="8996" y="3228"/>
                  </a:cubicBezTo>
                  <a:cubicBezTo>
                    <a:pt x="9446" y="2777"/>
                    <a:pt x="9659" y="2225"/>
                    <a:pt x="9548" y="1597"/>
                  </a:cubicBezTo>
                  <a:cubicBezTo>
                    <a:pt x="9421" y="866"/>
                    <a:pt x="9005" y="348"/>
                    <a:pt x="8300" y="110"/>
                  </a:cubicBezTo>
                  <a:cubicBezTo>
                    <a:pt x="8083" y="37"/>
                    <a:pt x="7872" y="1"/>
                    <a:pt x="76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28"/>
            <p:cNvSpPr/>
            <p:nvPr/>
          </p:nvSpPr>
          <p:spPr>
            <a:xfrm>
              <a:off x="2664025" y="4040500"/>
              <a:ext cx="65225" cy="65025"/>
            </a:xfrm>
            <a:custGeom>
              <a:rect b="b" l="l" r="r" t="t"/>
              <a:pathLst>
                <a:path extrusionOk="0" h="2601" w="2609">
                  <a:moveTo>
                    <a:pt x="1309" y="1"/>
                  </a:moveTo>
                  <a:cubicBezTo>
                    <a:pt x="578" y="1"/>
                    <a:pt x="18" y="553"/>
                    <a:pt x="9" y="1283"/>
                  </a:cubicBezTo>
                  <a:cubicBezTo>
                    <a:pt x="1" y="2005"/>
                    <a:pt x="561" y="2591"/>
                    <a:pt x="1275" y="2600"/>
                  </a:cubicBezTo>
                  <a:cubicBezTo>
                    <a:pt x="1285" y="2600"/>
                    <a:pt x="1296" y="2600"/>
                    <a:pt x="1306" y="2600"/>
                  </a:cubicBezTo>
                  <a:cubicBezTo>
                    <a:pt x="2031" y="2600"/>
                    <a:pt x="2609" y="2020"/>
                    <a:pt x="2600" y="1292"/>
                  </a:cubicBezTo>
                  <a:cubicBezTo>
                    <a:pt x="2600" y="570"/>
                    <a:pt x="2031" y="9"/>
                    <a:pt x="13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28"/>
            <p:cNvSpPr/>
            <p:nvPr/>
          </p:nvSpPr>
          <p:spPr>
            <a:xfrm>
              <a:off x="1652725" y="4040500"/>
              <a:ext cx="65000" cy="65025"/>
            </a:xfrm>
            <a:custGeom>
              <a:rect b="b" l="l" r="r" t="t"/>
              <a:pathLst>
                <a:path extrusionOk="0" h="2601" w="2600">
                  <a:moveTo>
                    <a:pt x="1301" y="0"/>
                  </a:moveTo>
                  <a:cubicBezTo>
                    <a:pt x="561" y="0"/>
                    <a:pt x="0" y="564"/>
                    <a:pt x="0" y="1300"/>
                  </a:cubicBezTo>
                  <a:cubicBezTo>
                    <a:pt x="0" y="2022"/>
                    <a:pt x="561" y="2600"/>
                    <a:pt x="1283" y="2600"/>
                  </a:cubicBezTo>
                  <a:cubicBezTo>
                    <a:pt x="1288" y="2600"/>
                    <a:pt x="1293" y="2600"/>
                    <a:pt x="1299" y="2600"/>
                  </a:cubicBezTo>
                  <a:cubicBezTo>
                    <a:pt x="2005" y="2600"/>
                    <a:pt x="2583" y="2034"/>
                    <a:pt x="2591" y="1326"/>
                  </a:cubicBezTo>
                  <a:cubicBezTo>
                    <a:pt x="2600" y="595"/>
                    <a:pt x="2048" y="18"/>
                    <a:pt x="1334" y="1"/>
                  </a:cubicBezTo>
                  <a:cubicBezTo>
                    <a:pt x="1323" y="0"/>
                    <a:pt x="1312" y="0"/>
                    <a:pt x="13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28"/>
            <p:cNvSpPr/>
            <p:nvPr/>
          </p:nvSpPr>
          <p:spPr>
            <a:xfrm>
              <a:off x="2830525" y="4040500"/>
              <a:ext cx="65650" cy="65025"/>
            </a:xfrm>
            <a:custGeom>
              <a:rect b="b" l="l" r="r" t="t"/>
              <a:pathLst>
                <a:path extrusionOk="0" h="2601" w="2626">
                  <a:moveTo>
                    <a:pt x="1326" y="0"/>
                  </a:moveTo>
                  <a:cubicBezTo>
                    <a:pt x="603" y="0"/>
                    <a:pt x="35" y="533"/>
                    <a:pt x="18" y="1258"/>
                  </a:cubicBezTo>
                  <a:cubicBezTo>
                    <a:pt x="1" y="2005"/>
                    <a:pt x="570" y="2600"/>
                    <a:pt x="1300" y="2600"/>
                  </a:cubicBezTo>
                  <a:cubicBezTo>
                    <a:pt x="1306" y="2600"/>
                    <a:pt x="1311" y="2600"/>
                    <a:pt x="1316" y="2600"/>
                  </a:cubicBezTo>
                  <a:cubicBezTo>
                    <a:pt x="2022" y="2600"/>
                    <a:pt x="2600" y="2026"/>
                    <a:pt x="2617" y="1317"/>
                  </a:cubicBezTo>
                  <a:cubicBezTo>
                    <a:pt x="2626" y="604"/>
                    <a:pt x="2056" y="18"/>
                    <a:pt x="1343" y="1"/>
                  </a:cubicBezTo>
                  <a:cubicBezTo>
                    <a:pt x="1337" y="0"/>
                    <a:pt x="1331" y="0"/>
                    <a:pt x="13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p28"/>
            <p:cNvSpPr/>
            <p:nvPr/>
          </p:nvSpPr>
          <p:spPr>
            <a:xfrm>
              <a:off x="1819000" y="3868700"/>
              <a:ext cx="65450" cy="65025"/>
            </a:xfrm>
            <a:custGeom>
              <a:rect b="b" l="l" r="r" t="t"/>
              <a:pathLst>
                <a:path extrusionOk="0" h="2601" w="2618">
                  <a:moveTo>
                    <a:pt x="1309" y="0"/>
                  </a:moveTo>
                  <a:cubicBezTo>
                    <a:pt x="561" y="9"/>
                    <a:pt x="1" y="586"/>
                    <a:pt x="18" y="1342"/>
                  </a:cubicBezTo>
                  <a:cubicBezTo>
                    <a:pt x="34" y="2054"/>
                    <a:pt x="595" y="2600"/>
                    <a:pt x="1302" y="2600"/>
                  </a:cubicBezTo>
                  <a:cubicBezTo>
                    <a:pt x="1313" y="2600"/>
                    <a:pt x="1324" y="2600"/>
                    <a:pt x="1334" y="2600"/>
                  </a:cubicBezTo>
                  <a:cubicBezTo>
                    <a:pt x="2048" y="2591"/>
                    <a:pt x="2617" y="2005"/>
                    <a:pt x="2617" y="1291"/>
                  </a:cubicBezTo>
                  <a:cubicBezTo>
                    <a:pt x="2609" y="569"/>
                    <a:pt x="2031" y="0"/>
                    <a:pt x="13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28"/>
            <p:cNvSpPr/>
            <p:nvPr/>
          </p:nvSpPr>
          <p:spPr>
            <a:xfrm>
              <a:off x="2156475" y="3868900"/>
              <a:ext cx="65200" cy="64800"/>
            </a:xfrm>
            <a:custGeom>
              <a:rect b="b" l="l" r="r" t="t"/>
              <a:pathLst>
                <a:path extrusionOk="0" h="2592" w="2608">
                  <a:moveTo>
                    <a:pt x="1311" y="0"/>
                  </a:moveTo>
                  <a:cubicBezTo>
                    <a:pt x="578" y="0"/>
                    <a:pt x="0" y="580"/>
                    <a:pt x="0" y="1300"/>
                  </a:cubicBezTo>
                  <a:cubicBezTo>
                    <a:pt x="0" y="2005"/>
                    <a:pt x="578" y="2592"/>
                    <a:pt x="1300" y="2592"/>
                  </a:cubicBezTo>
                  <a:cubicBezTo>
                    <a:pt x="1305" y="2592"/>
                    <a:pt x="1310" y="2592"/>
                    <a:pt x="1316" y="2592"/>
                  </a:cubicBezTo>
                  <a:cubicBezTo>
                    <a:pt x="2022" y="2592"/>
                    <a:pt x="2591" y="2034"/>
                    <a:pt x="2599" y="1317"/>
                  </a:cubicBezTo>
                  <a:cubicBezTo>
                    <a:pt x="2608" y="587"/>
                    <a:pt x="2056" y="9"/>
                    <a:pt x="1342" y="1"/>
                  </a:cubicBezTo>
                  <a:cubicBezTo>
                    <a:pt x="1332" y="0"/>
                    <a:pt x="1321" y="0"/>
                    <a:pt x="13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28"/>
            <p:cNvSpPr/>
            <p:nvPr/>
          </p:nvSpPr>
          <p:spPr>
            <a:xfrm>
              <a:off x="2830525" y="3868850"/>
              <a:ext cx="66300" cy="64900"/>
            </a:xfrm>
            <a:custGeom>
              <a:rect b="b" l="l" r="r" t="t"/>
              <a:pathLst>
                <a:path extrusionOk="0" h="2596" w="2652">
                  <a:moveTo>
                    <a:pt x="1312" y="0"/>
                  </a:moveTo>
                  <a:cubicBezTo>
                    <a:pt x="603" y="0"/>
                    <a:pt x="42" y="531"/>
                    <a:pt x="18" y="1251"/>
                  </a:cubicBezTo>
                  <a:cubicBezTo>
                    <a:pt x="1" y="1982"/>
                    <a:pt x="536" y="2568"/>
                    <a:pt x="1249" y="2594"/>
                  </a:cubicBezTo>
                  <a:cubicBezTo>
                    <a:pt x="1271" y="2595"/>
                    <a:pt x="1292" y="2595"/>
                    <a:pt x="1314" y="2595"/>
                  </a:cubicBezTo>
                  <a:cubicBezTo>
                    <a:pt x="2007" y="2595"/>
                    <a:pt x="2576" y="2063"/>
                    <a:pt x="2609" y="1370"/>
                  </a:cubicBezTo>
                  <a:cubicBezTo>
                    <a:pt x="2651" y="657"/>
                    <a:pt x="2107" y="37"/>
                    <a:pt x="1394" y="3"/>
                  </a:cubicBezTo>
                  <a:cubicBezTo>
                    <a:pt x="1366" y="1"/>
                    <a:pt x="1339" y="0"/>
                    <a:pt x="13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28"/>
            <p:cNvSpPr/>
            <p:nvPr/>
          </p:nvSpPr>
          <p:spPr>
            <a:xfrm>
              <a:off x="1819000" y="4040500"/>
              <a:ext cx="65450" cy="65025"/>
            </a:xfrm>
            <a:custGeom>
              <a:rect b="b" l="l" r="r" t="t"/>
              <a:pathLst>
                <a:path extrusionOk="0" h="2601" w="2618">
                  <a:moveTo>
                    <a:pt x="1299" y="0"/>
                  </a:moveTo>
                  <a:cubicBezTo>
                    <a:pt x="1288" y="0"/>
                    <a:pt x="1277" y="0"/>
                    <a:pt x="1266" y="1"/>
                  </a:cubicBezTo>
                  <a:cubicBezTo>
                    <a:pt x="544" y="18"/>
                    <a:pt x="1" y="595"/>
                    <a:pt x="18" y="1326"/>
                  </a:cubicBezTo>
                  <a:cubicBezTo>
                    <a:pt x="26" y="2042"/>
                    <a:pt x="604" y="2600"/>
                    <a:pt x="1310" y="2600"/>
                  </a:cubicBezTo>
                  <a:cubicBezTo>
                    <a:pt x="1315" y="2600"/>
                    <a:pt x="1321" y="2600"/>
                    <a:pt x="1326" y="2600"/>
                  </a:cubicBezTo>
                  <a:cubicBezTo>
                    <a:pt x="2039" y="2591"/>
                    <a:pt x="2617" y="2005"/>
                    <a:pt x="2617" y="1292"/>
                  </a:cubicBezTo>
                  <a:cubicBezTo>
                    <a:pt x="2609" y="563"/>
                    <a:pt x="2031" y="0"/>
                    <a:pt x="12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28"/>
            <p:cNvSpPr/>
            <p:nvPr/>
          </p:nvSpPr>
          <p:spPr>
            <a:xfrm>
              <a:off x="2156475" y="4040500"/>
              <a:ext cx="65200" cy="65025"/>
            </a:xfrm>
            <a:custGeom>
              <a:rect b="b" l="l" r="r" t="t"/>
              <a:pathLst>
                <a:path extrusionOk="0" h="2601" w="2608">
                  <a:moveTo>
                    <a:pt x="1311" y="0"/>
                  </a:moveTo>
                  <a:cubicBezTo>
                    <a:pt x="578" y="0"/>
                    <a:pt x="0" y="580"/>
                    <a:pt x="0" y="1300"/>
                  </a:cubicBezTo>
                  <a:cubicBezTo>
                    <a:pt x="0" y="2005"/>
                    <a:pt x="586" y="2600"/>
                    <a:pt x="1291" y="2600"/>
                  </a:cubicBezTo>
                  <a:cubicBezTo>
                    <a:pt x="1297" y="2600"/>
                    <a:pt x="1302" y="2600"/>
                    <a:pt x="1307" y="2600"/>
                  </a:cubicBezTo>
                  <a:cubicBezTo>
                    <a:pt x="2022" y="2600"/>
                    <a:pt x="2591" y="2034"/>
                    <a:pt x="2599" y="1326"/>
                  </a:cubicBezTo>
                  <a:cubicBezTo>
                    <a:pt x="2608" y="587"/>
                    <a:pt x="2064" y="18"/>
                    <a:pt x="1342" y="1"/>
                  </a:cubicBezTo>
                  <a:cubicBezTo>
                    <a:pt x="1332" y="0"/>
                    <a:pt x="1321" y="0"/>
                    <a:pt x="13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28"/>
            <p:cNvSpPr/>
            <p:nvPr/>
          </p:nvSpPr>
          <p:spPr>
            <a:xfrm>
              <a:off x="2326150" y="4040500"/>
              <a:ext cx="65850" cy="65025"/>
            </a:xfrm>
            <a:custGeom>
              <a:rect b="b" l="l" r="r" t="t"/>
              <a:pathLst>
                <a:path extrusionOk="0" h="2601" w="2634">
                  <a:moveTo>
                    <a:pt x="1315" y="0"/>
                  </a:moveTo>
                  <a:cubicBezTo>
                    <a:pt x="1304" y="0"/>
                    <a:pt x="1294" y="0"/>
                    <a:pt x="1283" y="1"/>
                  </a:cubicBezTo>
                  <a:cubicBezTo>
                    <a:pt x="561" y="18"/>
                    <a:pt x="0" y="612"/>
                    <a:pt x="17" y="1326"/>
                  </a:cubicBezTo>
                  <a:cubicBezTo>
                    <a:pt x="34" y="2029"/>
                    <a:pt x="612" y="2600"/>
                    <a:pt x="1312" y="2600"/>
                  </a:cubicBezTo>
                  <a:cubicBezTo>
                    <a:pt x="1322" y="2600"/>
                    <a:pt x="1332" y="2600"/>
                    <a:pt x="1343" y="2600"/>
                  </a:cubicBezTo>
                  <a:cubicBezTo>
                    <a:pt x="2048" y="2591"/>
                    <a:pt x="2634" y="1997"/>
                    <a:pt x="2625" y="1292"/>
                  </a:cubicBezTo>
                  <a:cubicBezTo>
                    <a:pt x="2625" y="572"/>
                    <a:pt x="2039" y="0"/>
                    <a:pt x="13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p28"/>
            <p:cNvSpPr/>
            <p:nvPr/>
          </p:nvSpPr>
          <p:spPr>
            <a:xfrm>
              <a:off x="1652300" y="3868700"/>
              <a:ext cx="65425" cy="65025"/>
            </a:xfrm>
            <a:custGeom>
              <a:rect b="b" l="l" r="r" t="t"/>
              <a:pathLst>
                <a:path extrusionOk="0" h="2601" w="2617">
                  <a:moveTo>
                    <a:pt x="1308" y="0"/>
                  </a:moveTo>
                  <a:cubicBezTo>
                    <a:pt x="569" y="0"/>
                    <a:pt x="0" y="586"/>
                    <a:pt x="17" y="1342"/>
                  </a:cubicBezTo>
                  <a:cubicBezTo>
                    <a:pt x="34" y="2045"/>
                    <a:pt x="595" y="2600"/>
                    <a:pt x="1302" y="2600"/>
                  </a:cubicBezTo>
                  <a:cubicBezTo>
                    <a:pt x="1313" y="2600"/>
                    <a:pt x="1323" y="2600"/>
                    <a:pt x="1334" y="2600"/>
                  </a:cubicBezTo>
                  <a:cubicBezTo>
                    <a:pt x="2048" y="2591"/>
                    <a:pt x="2617" y="2013"/>
                    <a:pt x="2608" y="1291"/>
                  </a:cubicBezTo>
                  <a:cubicBezTo>
                    <a:pt x="2600" y="569"/>
                    <a:pt x="2031" y="9"/>
                    <a:pt x="13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p28"/>
            <p:cNvSpPr/>
            <p:nvPr/>
          </p:nvSpPr>
          <p:spPr>
            <a:xfrm>
              <a:off x="2492650" y="3868700"/>
              <a:ext cx="65850" cy="65000"/>
            </a:xfrm>
            <a:custGeom>
              <a:rect b="b" l="l" r="r" t="t"/>
              <a:pathLst>
                <a:path extrusionOk="0" h="2600" w="2634">
                  <a:moveTo>
                    <a:pt x="1343" y="0"/>
                  </a:moveTo>
                  <a:cubicBezTo>
                    <a:pt x="621" y="0"/>
                    <a:pt x="43" y="561"/>
                    <a:pt x="26" y="1274"/>
                  </a:cubicBezTo>
                  <a:cubicBezTo>
                    <a:pt x="1" y="2000"/>
                    <a:pt x="595" y="2600"/>
                    <a:pt x="1327" y="2600"/>
                  </a:cubicBezTo>
                  <a:cubicBezTo>
                    <a:pt x="1332" y="2600"/>
                    <a:pt x="1337" y="2600"/>
                    <a:pt x="1343" y="2600"/>
                  </a:cubicBezTo>
                  <a:cubicBezTo>
                    <a:pt x="2056" y="2600"/>
                    <a:pt x="2634" y="2022"/>
                    <a:pt x="2634" y="1300"/>
                  </a:cubicBezTo>
                  <a:cubicBezTo>
                    <a:pt x="2634" y="586"/>
                    <a:pt x="2056" y="9"/>
                    <a:pt x="13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Google Shape;781;p28"/>
            <p:cNvSpPr/>
            <p:nvPr/>
          </p:nvSpPr>
          <p:spPr>
            <a:xfrm>
              <a:off x="2664025" y="3868700"/>
              <a:ext cx="65025" cy="65000"/>
            </a:xfrm>
            <a:custGeom>
              <a:rect b="b" l="l" r="r" t="t"/>
              <a:pathLst>
                <a:path extrusionOk="0" h="2600" w="2601">
                  <a:moveTo>
                    <a:pt x="1309" y="0"/>
                  </a:moveTo>
                  <a:cubicBezTo>
                    <a:pt x="587" y="0"/>
                    <a:pt x="18" y="561"/>
                    <a:pt x="9" y="1283"/>
                  </a:cubicBezTo>
                  <a:cubicBezTo>
                    <a:pt x="1" y="2005"/>
                    <a:pt x="553" y="2591"/>
                    <a:pt x="1266" y="2600"/>
                  </a:cubicBezTo>
                  <a:cubicBezTo>
                    <a:pt x="1277" y="2600"/>
                    <a:pt x="1288" y="2600"/>
                    <a:pt x="1299" y="2600"/>
                  </a:cubicBezTo>
                  <a:cubicBezTo>
                    <a:pt x="2031" y="2600"/>
                    <a:pt x="2600" y="2028"/>
                    <a:pt x="2600" y="1300"/>
                  </a:cubicBezTo>
                  <a:cubicBezTo>
                    <a:pt x="2600" y="578"/>
                    <a:pt x="2031" y="9"/>
                    <a:pt x="13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28"/>
            <p:cNvSpPr/>
            <p:nvPr/>
          </p:nvSpPr>
          <p:spPr>
            <a:xfrm>
              <a:off x="2493075" y="4040500"/>
              <a:ext cx="65850" cy="65025"/>
            </a:xfrm>
            <a:custGeom>
              <a:rect b="b" l="l" r="r" t="t"/>
              <a:pathLst>
                <a:path extrusionOk="0" h="2601" w="2634">
                  <a:moveTo>
                    <a:pt x="1327" y="0"/>
                  </a:moveTo>
                  <a:cubicBezTo>
                    <a:pt x="595" y="0"/>
                    <a:pt x="9" y="572"/>
                    <a:pt x="9" y="1292"/>
                  </a:cubicBezTo>
                  <a:cubicBezTo>
                    <a:pt x="0" y="1997"/>
                    <a:pt x="587" y="2591"/>
                    <a:pt x="1292" y="2600"/>
                  </a:cubicBezTo>
                  <a:cubicBezTo>
                    <a:pt x="1302" y="2600"/>
                    <a:pt x="1312" y="2600"/>
                    <a:pt x="1322" y="2600"/>
                  </a:cubicBezTo>
                  <a:cubicBezTo>
                    <a:pt x="2022" y="2600"/>
                    <a:pt x="2600" y="2029"/>
                    <a:pt x="2617" y="1326"/>
                  </a:cubicBezTo>
                  <a:cubicBezTo>
                    <a:pt x="2634" y="612"/>
                    <a:pt x="2073" y="18"/>
                    <a:pt x="1360" y="1"/>
                  </a:cubicBezTo>
                  <a:cubicBezTo>
                    <a:pt x="1349" y="0"/>
                    <a:pt x="1338" y="0"/>
                    <a:pt x="13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28"/>
            <p:cNvSpPr/>
            <p:nvPr/>
          </p:nvSpPr>
          <p:spPr>
            <a:xfrm>
              <a:off x="1989550" y="3868900"/>
              <a:ext cx="65425" cy="64800"/>
            </a:xfrm>
            <a:custGeom>
              <a:rect b="b" l="l" r="r" t="t"/>
              <a:pathLst>
                <a:path extrusionOk="0" h="2592" w="2617">
                  <a:moveTo>
                    <a:pt x="1311" y="0"/>
                  </a:moveTo>
                  <a:cubicBezTo>
                    <a:pt x="586" y="0"/>
                    <a:pt x="0" y="580"/>
                    <a:pt x="9" y="1300"/>
                  </a:cubicBezTo>
                  <a:cubicBezTo>
                    <a:pt x="17" y="2014"/>
                    <a:pt x="595" y="2592"/>
                    <a:pt x="1308" y="2592"/>
                  </a:cubicBezTo>
                  <a:cubicBezTo>
                    <a:pt x="1314" y="2592"/>
                    <a:pt x="1319" y="2592"/>
                    <a:pt x="1324" y="2592"/>
                  </a:cubicBezTo>
                  <a:cubicBezTo>
                    <a:pt x="2039" y="2592"/>
                    <a:pt x="2600" y="2026"/>
                    <a:pt x="2608" y="1309"/>
                  </a:cubicBezTo>
                  <a:cubicBezTo>
                    <a:pt x="2617" y="587"/>
                    <a:pt x="2064" y="9"/>
                    <a:pt x="1342" y="1"/>
                  </a:cubicBezTo>
                  <a:cubicBezTo>
                    <a:pt x="1332" y="0"/>
                    <a:pt x="1321" y="0"/>
                    <a:pt x="13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28"/>
            <p:cNvSpPr/>
            <p:nvPr/>
          </p:nvSpPr>
          <p:spPr>
            <a:xfrm>
              <a:off x="1989325" y="4040500"/>
              <a:ext cx="65650" cy="65025"/>
            </a:xfrm>
            <a:custGeom>
              <a:rect b="b" l="l" r="r" t="t"/>
              <a:pathLst>
                <a:path extrusionOk="0" h="2601" w="2626">
                  <a:moveTo>
                    <a:pt x="1327" y="0"/>
                  </a:moveTo>
                  <a:cubicBezTo>
                    <a:pt x="595" y="0"/>
                    <a:pt x="1" y="592"/>
                    <a:pt x="18" y="1317"/>
                  </a:cubicBezTo>
                  <a:cubicBezTo>
                    <a:pt x="26" y="2017"/>
                    <a:pt x="612" y="2600"/>
                    <a:pt x="1319" y="2600"/>
                  </a:cubicBezTo>
                  <a:cubicBezTo>
                    <a:pt x="1324" y="2600"/>
                    <a:pt x="1329" y="2600"/>
                    <a:pt x="1334" y="2600"/>
                  </a:cubicBezTo>
                  <a:cubicBezTo>
                    <a:pt x="2048" y="2600"/>
                    <a:pt x="2617" y="2022"/>
                    <a:pt x="2617" y="1300"/>
                  </a:cubicBezTo>
                  <a:cubicBezTo>
                    <a:pt x="2626" y="578"/>
                    <a:pt x="2065" y="9"/>
                    <a:pt x="1343" y="1"/>
                  </a:cubicBezTo>
                  <a:cubicBezTo>
                    <a:pt x="1338" y="0"/>
                    <a:pt x="1332" y="0"/>
                    <a:pt x="13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28"/>
            <p:cNvSpPr/>
            <p:nvPr/>
          </p:nvSpPr>
          <p:spPr>
            <a:xfrm>
              <a:off x="2326350" y="3868900"/>
              <a:ext cx="65875" cy="64800"/>
            </a:xfrm>
            <a:custGeom>
              <a:rect b="b" l="l" r="r" t="t"/>
              <a:pathLst>
                <a:path extrusionOk="0" h="2592" w="2635">
                  <a:moveTo>
                    <a:pt x="1323" y="0"/>
                  </a:moveTo>
                  <a:cubicBezTo>
                    <a:pt x="1313" y="0"/>
                    <a:pt x="1302" y="0"/>
                    <a:pt x="1292" y="1"/>
                  </a:cubicBezTo>
                  <a:cubicBezTo>
                    <a:pt x="579" y="9"/>
                    <a:pt x="1" y="595"/>
                    <a:pt x="9" y="1309"/>
                  </a:cubicBezTo>
                  <a:cubicBezTo>
                    <a:pt x="18" y="2017"/>
                    <a:pt x="596" y="2592"/>
                    <a:pt x="1302" y="2592"/>
                  </a:cubicBezTo>
                  <a:cubicBezTo>
                    <a:pt x="1307" y="2592"/>
                    <a:pt x="1312" y="2592"/>
                    <a:pt x="1318" y="2592"/>
                  </a:cubicBezTo>
                  <a:cubicBezTo>
                    <a:pt x="2031" y="2592"/>
                    <a:pt x="2609" y="2014"/>
                    <a:pt x="2617" y="1309"/>
                  </a:cubicBezTo>
                  <a:cubicBezTo>
                    <a:pt x="2634" y="589"/>
                    <a:pt x="2048" y="0"/>
                    <a:pt x="13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86" name="Google Shape;786;p28"/>
          <p:cNvSpPr/>
          <p:nvPr/>
        </p:nvSpPr>
        <p:spPr>
          <a:xfrm>
            <a:off x="2916300" y="4434975"/>
            <a:ext cx="484800" cy="484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7" name="Google Shape;787;p28"/>
          <p:cNvSpPr/>
          <p:nvPr/>
        </p:nvSpPr>
        <p:spPr>
          <a:xfrm>
            <a:off x="8040250" y="222850"/>
            <a:ext cx="647728" cy="633305"/>
          </a:xfrm>
          <a:custGeom>
            <a:rect b="b" l="l" r="r" t="t"/>
            <a:pathLst>
              <a:path extrusionOk="0" h="147366" w="150722">
                <a:moveTo>
                  <a:pt x="75347" y="13536"/>
                </a:moveTo>
                <a:cubicBezTo>
                  <a:pt x="87879" y="13536"/>
                  <a:pt x="100451" y="17795"/>
                  <a:pt x="110729" y="26435"/>
                </a:cubicBezTo>
                <a:cubicBezTo>
                  <a:pt x="134932" y="46775"/>
                  <a:pt x="137456" y="82477"/>
                  <a:pt x="116251" y="106001"/>
                </a:cubicBezTo>
                <a:cubicBezTo>
                  <a:pt x="105152" y="118322"/>
                  <a:pt x="90256" y="124199"/>
                  <a:pt x="75496" y="124199"/>
                </a:cubicBezTo>
                <a:cubicBezTo>
                  <a:pt x="62768" y="124199"/>
                  <a:pt x="50141" y="119829"/>
                  <a:pt x="40137" y="111452"/>
                </a:cubicBezTo>
                <a:cubicBezTo>
                  <a:pt x="40422" y="111256"/>
                  <a:pt x="40681" y="111131"/>
                  <a:pt x="40868" y="110944"/>
                </a:cubicBezTo>
                <a:cubicBezTo>
                  <a:pt x="46997" y="104815"/>
                  <a:pt x="53117" y="98686"/>
                  <a:pt x="59245" y="92558"/>
                </a:cubicBezTo>
                <a:cubicBezTo>
                  <a:pt x="60030" y="91772"/>
                  <a:pt x="60468" y="90889"/>
                  <a:pt x="60200" y="89756"/>
                </a:cubicBezTo>
                <a:cubicBezTo>
                  <a:pt x="59894" y="88420"/>
                  <a:pt x="58745" y="87620"/>
                  <a:pt x="57542" y="87620"/>
                </a:cubicBezTo>
                <a:cubicBezTo>
                  <a:pt x="56922" y="87620"/>
                  <a:pt x="56288" y="87832"/>
                  <a:pt x="55748" y="88293"/>
                </a:cubicBezTo>
                <a:cubicBezTo>
                  <a:pt x="55525" y="88481"/>
                  <a:pt x="55320" y="88704"/>
                  <a:pt x="55115" y="88909"/>
                </a:cubicBezTo>
                <a:cubicBezTo>
                  <a:pt x="49004" y="95029"/>
                  <a:pt x="42902" y="101140"/>
                  <a:pt x="36800" y="107259"/>
                </a:cubicBezTo>
                <a:cubicBezTo>
                  <a:pt x="36613" y="107447"/>
                  <a:pt x="36470" y="107696"/>
                  <a:pt x="36309" y="107911"/>
                </a:cubicBezTo>
                <a:cubicBezTo>
                  <a:pt x="17870" y="90060"/>
                  <a:pt x="13356" y="57953"/>
                  <a:pt x="32233" y="34330"/>
                </a:cubicBezTo>
                <a:cubicBezTo>
                  <a:pt x="43240" y="20555"/>
                  <a:pt x="59260" y="13536"/>
                  <a:pt x="75347" y="13536"/>
                </a:cubicBezTo>
                <a:close/>
                <a:moveTo>
                  <a:pt x="75319" y="1"/>
                </a:moveTo>
                <a:cubicBezTo>
                  <a:pt x="59499" y="1"/>
                  <a:pt x="43633" y="5476"/>
                  <a:pt x="30716" y="16586"/>
                </a:cubicBezTo>
                <a:cubicBezTo>
                  <a:pt x="16826" y="28532"/>
                  <a:pt x="8752" y="43742"/>
                  <a:pt x="6977" y="61994"/>
                </a:cubicBezTo>
                <a:cubicBezTo>
                  <a:pt x="4907" y="83431"/>
                  <a:pt x="11812" y="101871"/>
                  <a:pt x="26648" y="117554"/>
                </a:cubicBezTo>
                <a:cubicBezTo>
                  <a:pt x="26425" y="117733"/>
                  <a:pt x="26166" y="117902"/>
                  <a:pt x="25961" y="118107"/>
                </a:cubicBezTo>
                <a:cubicBezTo>
                  <a:pt x="17923" y="126145"/>
                  <a:pt x="9894" y="134192"/>
                  <a:pt x="1865" y="142230"/>
                </a:cubicBezTo>
                <a:cubicBezTo>
                  <a:pt x="1642" y="142462"/>
                  <a:pt x="1401" y="142685"/>
                  <a:pt x="1205" y="142934"/>
                </a:cubicBezTo>
                <a:cubicBezTo>
                  <a:pt x="1" y="144513"/>
                  <a:pt x="750" y="146735"/>
                  <a:pt x="2668" y="147261"/>
                </a:cubicBezTo>
                <a:cubicBezTo>
                  <a:pt x="2927" y="147333"/>
                  <a:pt x="3173" y="147366"/>
                  <a:pt x="3407" y="147366"/>
                </a:cubicBezTo>
                <a:cubicBezTo>
                  <a:pt x="4254" y="147366"/>
                  <a:pt x="4953" y="146930"/>
                  <a:pt x="5603" y="146280"/>
                </a:cubicBezTo>
                <a:cubicBezTo>
                  <a:pt x="13730" y="138135"/>
                  <a:pt x="21866" y="129990"/>
                  <a:pt x="29993" y="121836"/>
                </a:cubicBezTo>
                <a:cubicBezTo>
                  <a:pt x="30199" y="121631"/>
                  <a:pt x="30350" y="121363"/>
                  <a:pt x="30546" y="121096"/>
                </a:cubicBezTo>
                <a:cubicBezTo>
                  <a:pt x="43637" y="132340"/>
                  <a:pt x="59520" y="137739"/>
                  <a:pt x="75257" y="137739"/>
                </a:cubicBezTo>
                <a:cubicBezTo>
                  <a:pt x="94804" y="137739"/>
                  <a:pt x="114126" y="129411"/>
                  <a:pt x="127598" y="113611"/>
                </a:cubicBezTo>
                <a:cubicBezTo>
                  <a:pt x="150722" y="86482"/>
                  <a:pt x="149571" y="46008"/>
                  <a:pt x="124030" y="20315"/>
                </a:cubicBezTo>
                <a:cubicBezTo>
                  <a:pt x="110641" y="6847"/>
                  <a:pt x="93009" y="1"/>
                  <a:pt x="7531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8" name="Google Shape;788;p28"/>
          <p:cNvSpPr txBox="1"/>
          <p:nvPr>
            <p:ph type="title"/>
          </p:nvPr>
        </p:nvSpPr>
        <p:spPr>
          <a:xfrm>
            <a:off x="2347938" y="540000"/>
            <a:ext cx="4448100" cy="10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8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789" name="Google Shape;789;p28"/>
          <p:cNvSpPr txBox="1"/>
          <p:nvPr>
            <p:ph idx="1" type="subTitle"/>
          </p:nvPr>
        </p:nvSpPr>
        <p:spPr>
          <a:xfrm>
            <a:off x="2347900" y="1841450"/>
            <a:ext cx="4448100" cy="105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90" name="Google Shape;790;p28"/>
          <p:cNvSpPr txBox="1"/>
          <p:nvPr/>
        </p:nvSpPr>
        <p:spPr>
          <a:xfrm>
            <a:off x="2099100" y="3611950"/>
            <a:ext cx="4945800" cy="5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CREDITS:</a:t>
            </a:r>
            <a:r>
              <a:rPr lang="en"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This presentation template was created by </a:t>
            </a:r>
            <a:r>
              <a:rPr b="1" lang="en" sz="1100" u="sng">
                <a:solidFill>
                  <a:schemeClr val="hlink"/>
                </a:solidFill>
                <a:latin typeface="Poppins"/>
                <a:ea typeface="Poppins"/>
                <a:cs typeface="Poppins"/>
                <a:sym typeface="Poppins"/>
                <a:hlinkClick r:id="rId2"/>
              </a:rPr>
              <a:t>Slidesgo</a:t>
            </a:r>
            <a:r>
              <a:rPr lang="en"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, and includes icons by </a:t>
            </a:r>
            <a:r>
              <a:rPr b="1" lang="en" sz="1100" u="sng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, and infographics &amp; images by </a:t>
            </a:r>
            <a:r>
              <a:rPr b="1" lang="en" sz="1100" u="sng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100" u="sng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b="1" sz="1100" u="sng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2" name="Google Shape;792;p29"/>
          <p:cNvGrpSpPr/>
          <p:nvPr/>
        </p:nvGrpSpPr>
        <p:grpSpPr>
          <a:xfrm>
            <a:off x="2" y="-2"/>
            <a:ext cx="1330222" cy="2429315"/>
            <a:chOff x="-1" y="-33740"/>
            <a:chExt cx="731454" cy="1335816"/>
          </a:xfrm>
        </p:grpSpPr>
        <p:sp>
          <p:nvSpPr>
            <p:cNvPr id="793" name="Google Shape;793;p29"/>
            <p:cNvSpPr/>
            <p:nvPr/>
          </p:nvSpPr>
          <p:spPr>
            <a:xfrm rot="-5400000">
              <a:off x="-302182" y="268441"/>
              <a:ext cx="1335816" cy="731454"/>
            </a:xfrm>
            <a:custGeom>
              <a:rect b="b" l="l" r="r" t="t"/>
              <a:pathLst>
                <a:path extrusionOk="0" h="59492" w="108625">
                  <a:moveTo>
                    <a:pt x="1" y="0"/>
                  </a:moveTo>
                  <a:cubicBezTo>
                    <a:pt x="3755" y="3755"/>
                    <a:pt x="7468" y="7560"/>
                    <a:pt x="11273" y="11264"/>
                  </a:cubicBezTo>
                  <a:cubicBezTo>
                    <a:pt x="14569" y="14458"/>
                    <a:pt x="18596" y="16183"/>
                    <a:pt x="23158" y="16472"/>
                  </a:cubicBezTo>
                  <a:cubicBezTo>
                    <a:pt x="23638" y="16503"/>
                    <a:pt x="24113" y="16518"/>
                    <a:pt x="24583" y="16518"/>
                  </a:cubicBezTo>
                  <a:cubicBezTo>
                    <a:pt x="29760" y="16518"/>
                    <a:pt x="34283" y="14632"/>
                    <a:pt x="38092" y="10924"/>
                  </a:cubicBezTo>
                  <a:cubicBezTo>
                    <a:pt x="39570" y="9489"/>
                    <a:pt x="41005" y="8019"/>
                    <a:pt x="42467" y="6567"/>
                  </a:cubicBezTo>
                  <a:cubicBezTo>
                    <a:pt x="43146" y="5887"/>
                    <a:pt x="43809" y="5173"/>
                    <a:pt x="44522" y="4536"/>
                  </a:cubicBezTo>
                  <a:cubicBezTo>
                    <a:pt x="45193" y="3941"/>
                    <a:pt x="45939" y="3633"/>
                    <a:pt x="46725" y="3633"/>
                  </a:cubicBezTo>
                  <a:cubicBezTo>
                    <a:pt x="47182" y="3633"/>
                    <a:pt x="47654" y="3737"/>
                    <a:pt x="48133" y="3950"/>
                  </a:cubicBezTo>
                  <a:cubicBezTo>
                    <a:pt x="49458" y="4536"/>
                    <a:pt x="50188" y="5581"/>
                    <a:pt x="50273" y="7051"/>
                  </a:cubicBezTo>
                  <a:cubicBezTo>
                    <a:pt x="50333" y="8232"/>
                    <a:pt x="49806" y="9140"/>
                    <a:pt x="48991" y="9956"/>
                  </a:cubicBezTo>
                  <a:cubicBezTo>
                    <a:pt x="42526" y="16404"/>
                    <a:pt x="36044" y="22843"/>
                    <a:pt x="29614" y="29324"/>
                  </a:cubicBezTo>
                  <a:cubicBezTo>
                    <a:pt x="25103" y="33894"/>
                    <a:pt x="23447" y="39391"/>
                    <a:pt x="24755" y="45677"/>
                  </a:cubicBezTo>
                  <a:cubicBezTo>
                    <a:pt x="26345" y="53326"/>
                    <a:pt x="33179" y="59491"/>
                    <a:pt x="41944" y="59491"/>
                  </a:cubicBezTo>
                  <a:cubicBezTo>
                    <a:pt x="42027" y="59491"/>
                    <a:pt x="42111" y="59491"/>
                    <a:pt x="42195" y="59489"/>
                  </a:cubicBezTo>
                  <a:cubicBezTo>
                    <a:pt x="46986" y="59421"/>
                    <a:pt x="51097" y="57612"/>
                    <a:pt x="54504" y="54214"/>
                  </a:cubicBezTo>
                  <a:cubicBezTo>
                    <a:pt x="72326" y="36392"/>
                    <a:pt x="90148" y="18570"/>
                    <a:pt x="107979" y="748"/>
                  </a:cubicBezTo>
                  <a:cubicBezTo>
                    <a:pt x="108208" y="510"/>
                    <a:pt x="108412" y="246"/>
                    <a:pt x="108625" y="0"/>
                  </a:cubicBezTo>
                  <a:lnTo>
                    <a:pt x="94676" y="0"/>
                  </a:lnTo>
                  <a:cubicBezTo>
                    <a:pt x="94430" y="272"/>
                    <a:pt x="94200" y="552"/>
                    <a:pt x="93937" y="807"/>
                  </a:cubicBezTo>
                  <a:cubicBezTo>
                    <a:pt x="86410" y="8342"/>
                    <a:pt x="78876" y="15877"/>
                    <a:pt x="71341" y="23403"/>
                  </a:cubicBezTo>
                  <a:cubicBezTo>
                    <a:pt x="71111" y="23641"/>
                    <a:pt x="70882" y="23921"/>
                    <a:pt x="70602" y="24057"/>
                  </a:cubicBezTo>
                  <a:cubicBezTo>
                    <a:pt x="70522" y="24095"/>
                    <a:pt x="70409" y="24114"/>
                    <a:pt x="70294" y="24114"/>
                  </a:cubicBezTo>
                  <a:cubicBezTo>
                    <a:pt x="70125" y="24114"/>
                    <a:pt x="69954" y="24074"/>
                    <a:pt x="69888" y="23998"/>
                  </a:cubicBezTo>
                  <a:cubicBezTo>
                    <a:pt x="69744" y="23811"/>
                    <a:pt x="69693" y="23429"/>
                    <a:pt x="69786" y="23208"/>
                  </a:cubicBezTo>
                  <a:cubicBezTo>
                    <a:pt x="69905" y="22919"/>
                    <a:pt x="70202" y="22707"/>
                    <a:pt x="70440" y="22469"/>
                  </a:cubicBezTo>
                  <a:cubicBezTo>
                    <a:pt x="77644" y="15265"/>
                    <a:pt x="84847" y="8062"/>
                    <a:pt x="92051" y="858"/>
                  </a:cubicBezTo>
                  <a:cubicBezTo>
                    <a:pt x="92331" y="578"/>
                    <a:pt x="92603" y="289"/>
                    <a:pt x="92875" y="0"/>
                  </a:cubicBezTo>
                  <a:lnTo>
                    <a:pt x="73150" y="0"/>
                  </a:lnTo>
                  <a:cubicBezTo>
                    <a:pt x="72938" y="255"/>
                    <a:pt x="72759" y="527"/>
                    <a:pt x="72530" y="756"/>
                  </a:cubicBezTo>
                  <a:cubicBezTo>
                    <a:pt x="62319" y="10967"/>
                    <a:pt x="52117" y="21178"/>
                    <a:pt x="41906" y="31380"/>
                  </a:cubicBezTo>
                  <a:cubicBezTo>
                    <a:pt x="41694" y="31592"/>
                    <a:pt x="41490" y="31813"/>
                    <a:pt x="41252" y="31983"/>
                  </a:cubicBezTo>
                  <a:cubicBezTo>
                    <a:pt x="41129" y="32071"/>
                    <a:pt x="41001" y="32116"/>
                    <a:pt x="40875" y="32116"/>
                  </a:cubicBezTo>
                  <a:cubicBezTo>
                    <a:pt x="40722" y="32116"/>
                    <a:pt x="40571" y="32050"/>
                    <a:pt x="40436" y="31915"/>
                  </a:cubicBezTo>
                  <a:cubicBezTo>
                    <a:pt x="40190" y="31660"/>
                    <a:pt x="40181" y="31371"/>
                    <a:pt x="40385" y="31108"/>
                  </a:cubicBezTo>
                  <a:cubicBezTo>
                    <a:pt x="40589" y="30845"/>
                    <a:pt x="40836" y="30615"/>
                    <a:pt x="41065" y="30378"/>
                  </a:cubicBezTo>
                  <a:cubicBezTo>
                    <a:pt x="50876" y="20575"/>
                    <a:pt x="60688" y="10763"/>
                    <a:pt x="70491" y="951"/>
                  </a:cubicBezTo>
                  <a:cubicBezTo>
                    <a:pt x="70797" y="654"/>
                    <a:pt x="71069" y="323"/>
                    <a:pt x="713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29"/>
            <p:cNvSpPr/>
            <p:nvPr/>
          </p:nvSpPr>
          <p:spPr>
            <a:xfrm rot="-5400000">
              <a:off x="302369" y="1088834"/>
              <a:ext cx="126723" cy="127089"/>
            </a:xfrm>
            <a:custGeom>
              <a:rect b="b" l="l" r="r" t="t"/>
              <a:pathLst>
                <a:path extrusionOk="0" h="9023" w="8997">
                  <a:moveTo>
                    <a:pt x="4498" y="1"/>
                  </a:moveTo>
                  <a:cubicBezTo>
                    <a:pt x="2048" y="1"/>
                    <a:pt x="26" y="2024"/>
                    <a:pt x="18" y="4486"/>
                  </a:cubicBezTo>
                  <a:cubicBezTo>
                    <a:pt x="1" y="6975"/>
                    <a:pt x="2005" y="9005"/>
                    <a:pt x="4477" y="9022"/>
                  </a:cubicBezTo>
                  <a:cubicBezTo>
                    <a:pt x="4493" y="9022"/>
                    <a:pt x="4508" y="9022"/>
                    <a:pt x="4523" y="9022"/>
                  </a:cubicBezTo>
                  <a:cubicBezTo>
                    <a:pt x="6958" y="9022"/>
                    <a:pt x="8971" y="7002"/>
                    <a:pt x="8988" y="4537"/>
                  </a:cubicBezTo>
                  <a:cubicBezTo>
                    <a:pt x="8997" y="2056"/>
                    <a:pt x="7000" y="26"/>
                    <a:pt x="4528" y="1"/>
                  </a:cubicBezTo>
                  <a:cubicBezTo>
                    <a:pt x="4518" y="1"/>
                    <a:pt x="4508" y="1"/>
                    <a:pt x="44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95" name="Google Shape;795;p29"/>
          <p:cNvGrpSpPr/>
          <p:nvPr/>
        </p:nvGrpSpPr>
        <p:grpSpPr>
          <a:xfrm flipH="1" rot="10800000">
            <a:off x="5989634" y="3274938"/>
            <a:ext cx="3154379" cy="1863127"/>
            <a:chOff x="2353750" y="745575"/>
            <a:chExt cx="5027700" cy="2969600"/>
          </a:xfrm>
        </p:grpSpPr>
        <p:sp>
          <p:nvSpPr>
            <p:cNvPr id="796" name="Google Shape;796;p29"/>
            <p:cNvSpPr/>
            <p:nvPr/>
          </p:nvSpPr>
          <p:spPr>
            <a:xfrm>
              <a:off x="4804950" y="745575"/>
              <a:ext cx="2576500" cy="2969600"/>
            </a:xfrm>
            <a:custGeom>
              <a:rect b="b" l="l" r="r" t="t"/>
              <a:pathLst>
                <a:path extrusionOk="0" h="118784" w="103060">
                  <a:moveTo>
                    <a:pt x="97675" y="48149"/>
                  </a:moveTo>
                  <a:cubicBezTo>
                    <a:pt x="97686" y="48149"/>
                    <a:pt x="97697" y="48149"/>
                    <a:pt x="97708" y="48149"/>
                  </a:cubicBezTo>
                  <a:cubicBezTo>
                    <a:pt x="99654" y="48166"/>
                    <a:pt x="101149" y="49686"/>
                    <a:pt x="101132" y="51640"/>
                  </a:cubicBezTo>
                  <a:cubicBezTo>
                    <a:pt x="101123" y="53580"/>
                    <a:pt x="99611" y="55064"/>
                    <a:pt x="97665" y="55064"/>
                  </a:cubicBezTo>
                  <a:cubicBezTo>
                    <a:pt x="97660" y="55064"/>
                    <a:pt x="97654" y="55064"/>
                    <a:pt x="97649" y="55064"/>
                  </a:cubicBezTo>
                  <a:cubicBezTo>
                    <a:pt x="95703" y="55055"/>
                    <a:pt x="94200" y="53535"/>
                    <a:pt x="94217" y="51581"/>
                  </a:cubicBezTo>
                  <a:cubicBezTo>
                    <a:pt x="94225" y="49646"/>
                    <a:pt x="95737" y="48149"/>
                    <a:pt x="97675" y="48149"/>
                  </a:cubicBezTo>
                  <a:close/>
                  <a:moveTo>
                    <a:pt x="25723" y="0"/>
                  </a:moveTo>
                  <a:cubicBezTo>
                    <a:pt x="25468" y="297"/>
                    <a:pt x="25239" y="620"/>
                    <a:pt x="24967" y="900"/>
                  </a:cubicBezTo>
                  <a:cubicBezTo>
                    <a:pt x="19309" y="6567"/>
                    <a:pt x="13584" y="12165"/>
                    <a:pt x="8003" y="17899"/>
                  </a:cubicBezTo>
                  <a:cubicBezTo>
                    <a:pt x="2303" y="23743"/>
                    <a:pt x="0" y="30802"/>
                    <a:pt x="1207" y="38881"/>
                  </a:cubicBezTo>
                  <a:cubicBezTo>
                    <a:pt x="3037" y="51136"/>
                    <a:pt x="13630" y="59695"/>
                    <a:pt x="25408" y="59695"/>
                  </a:cubicBezTo>
                  <a:cubicBezTo>
                    <a:pt x="27517" y="59695"/>
                    <a:pt x="29664" y="59420"/>
                    <a:pt x="31805" y="58844"/>
                  </a:cubicBezTo>
                  <a:cubicBezTo>
                    <a:pt x="36104" y="57680"/>
                    <a:pt x="39799" y="55497"/>
                    <a:pt x="42942" y="52345"/>
                  </a:cubicBezTo>
                  <a:cubicBezTo>
                    <a:pt x="53883" y="41404"/>
                    <a:pt x="64833" y="30463"/>
                    <a:pt x="75783" y="19521"/>
                  </a:cubicBezTo>
                  <a:cubicBezTo>
                    <a:pt x="76114" y="19190"/>
                    <a:pt x="76429" y="18842"/>
                    <a:pt x="76802" y="18561"/>
                  </a:cubicBezTo>
                  <a:cubicBezTo>
                    <a:pt x="77511" y="18035"/>
                    <a:pt x="78260" y="17761"/>
                    <a:pt x="79042" y="17761"/>
                  </a:cubicBezTo>
                  <a:cubicBezTo>
                    <a:pt x="79535" y="17761"/>
                    <a:pt x="80041" y="17871"/>
                    <a:pt x="80557" y="18094"/>
                  </a:cubicBezTo>
                  <a:cubicBezTo>
                    <a:pt x="81882" y="18672"/>
                    <a:pt x="82647" y="19700"/>
                    <a:pt x="82808" y="21144"/>
                  </a:cubicBezTo>
                  <a:cubicBezTo>
                    <a:pt x="82953" y="22460"/>
                    <a:pt x="82452" y="23522"/>
                    <a:pt x="81517" y="24440"/>
                  </a:cubicBezTo>
                  <a:cubicBezTo>
                    <a:pt x="76599" y="29341"/>
                    <a:pt x="71697" y="34251"/>
                    <a:pt x="66787" y="39161"/>
                  </a:cubicBezTo>
                  <a:cubicBezTo>
                    <a:pt x="55234" y="50714"/>
                    <a:pt x="43664" y="62259"/>
                    <a:pt x="32119" y="73829"/>
                  </a:cubicBezTo>
                  <a:cubicBezTo>
                    <a:pt x="28373" y="77592"/>
                    <a:pt x="27099" y="82128"/>
                    <a:pt x="28356" y="87276"/>
                  </a:cubicBezTo>
                  <a:cubicBezTo>
                    <a:pt x="29859" y="93426"/>
                    <a:pt x="35523" y="97645"/>
                    <a:pt x="41710" y="97645"/>
                  </a:cubicBezTo>
                  <a:cubicBezTo>
                    <a:pt x="42377" y="97645"/>
                    <a:pt x="43049" y="97596"/>
                    <a:pt x="43723" y="97495"/>
                  </a:cubicBezTo>
                  <a:cubicBezTo>
                    <a:pt x="46858" y="97028"/>
                    <a:pt x="49508" y="95652"/>
                    <a:pt x="51743" y="93418"/>
                  </a:cubicBezTo>
                  <a:cubicBezTo>
                    <a:pt x="62964" y="82188"/>
                    <a:pt x="74195" y="70957"/>
                    <a:pt x="85425" y="59736"/>
                  </a:cubicBezTo>
                  <a:cubicBezTo>
                    <a:pt x="85680" y="59481"/>
                    <a:pt x="85934" y="59209"/>
                    <a:pt x="86206" y="58971"/>
                  </a:cubicBezTo>
                  <a:cubicBezTo>
                    <a:pt x="86992" y="58276"/>
                    <a:pt x="87961" y="57932"/>
                    <a:pt x="88923" y="57932"/>
                  </a:cubicBezTo>
                  <a:cubicBezTo>
                    <a:pt x="89937" y="57932"/>
                    <a:pt x="90943" y="58315"/>
                    <a:pt x="91719" y="59073"/>
                  </a:cubicBezTo>
                  <a:cubicBezTo>
                    <a:pt x="93240" y="60560"/>
                    <a:pt x="93350" y="62938"/>
                    <a:pt x="91957" y="64578"/>
                  </a:cubicBezTo>
                  <a:cubicBezTo>
                    <a:pt x="91677" y="64909"/>
                    <a:pt x="91354" y="65198"/>
                    <a:pt x="91057" y="65512"/>
                  </a:cubicBezTo>
                  <a:cubicBezTo>
                    <a:pt x="84541" y="72308"/>
                    <a:pt x="81746" y="80404"/>
                    <a:pt x="82808" y="89740"/>
                  </a:cubicBezTo>
                  <a:cubicBezTo>
                    <a:pt x="83564" y="96357"/>
                    <a:pt x="86410" y="102049"/>
                    <a:pt x="91108" y="106789"/>
                  </a:cubicBezTo>
                  <a:cubicBezTo>
                    <a:pt x="94735" y="110442"/>
                    <a:pt x="98388" y="114069"/>
                    <a:pt x="102024" y="117713"/>
                  </a:cubicBezTo>
                  <a:cubicBezTo>
                    <a:pt x="102372" y="118061"/>
                    <a:pt x="102712" y="118427"/>
                    <a:pt x="103060" y="118783"/>
                  </a:cubicBezTo>
                  <a:lnTo>
                    <a:pt x="103060" y="20328"/>
                  </a:lnTo>
                  <a:cubicBezTo>
                    <a:pt x="102763" y="20642"/>
                    <a:pt x="102482" y="20965"/>
                    <a:pt x="102177" y="21271"/>
                  </a:cubicBezTo>
                  <a:cubicBezTo>
                    <a:pt x="90700" y="32748"/>
                    <a:pt x="79215" y="44224"/>
                    <a:pt x="67738" y="55701"/>
                  </a:cubicBezTo>
                  <a:cubicBezTo>
                    <a:pt x="67475" y="55964"/>
                    <a:pt x="67237" y="56253"/>
                    <a:pt x="66923" y="56431"/>
                  </a:cubicBezTo>
                  <a:cubicBezTo>
                    <a:pt x="66849" y="56473"/>
                    <a:pt x="66748" y="56492"/>
                    <a:pt x="66641" y="56492"/>
                  </a:cubicBezTo>
                  <a:cubicBezTo>
                    <a:pt x="66489" y="56492"/>
                    <a:pt x="66324" y="56454"/>
                    <a:pt x="66209" y="56389"/>
                  </a:cubicBezTo>
                  <a:cubicBezTo>
                    <a:pt x="65912" y="56227"/>
                    <a:pt x="65870" y="55888"/>
                    <a:pt x="66065" y="55607"/>
                  </a:cubicBezTo>
                  <a:cubicBezTo>
                    <a:pt x="66269" y="55318"/>
                    <a:pt x="66541" y="55064"/>
                    <a:pt x="66795" y="54800"/>
                  </a:cubicBezTo>
                  <a:cubicBezTo>
                    <a:pt x="75715" y="45881"/>
                    <a:pt x="84643" y="36961"/>
                    <a:pt x="93563" y="28041"/>
                  </a:cubicBezTo>
                  <a:cubicBezTo>
                    <a:pt x="96731" y="24873"/>
                    <a:pt x="99891" y="21704"/>
                    <a:pt x="103060" y="18536"/>
                  </a:cubicBezTo>
                  <a:lnTo>
                    <a:pt x="103060" y="5377"/>
                  </a:lnTo>
                  <a:cubicBezTo>
                    <a:pt x="101208" y="7331"/>
                    <a:pt x="99416" y="9344"/>
                    <a:pt x="97479" y="11205"/>
                  </a:cubicBezTo>
                  <a:cubicBezTo>
                    <a:pt x="96011" y="12617"/>
                    <a:pt x="94126" y="13316"/>
                    <a:pt x="92230" y="13316"/>
                  </a:cubicBezTo>
                  <a:cubicBezTo>
                    <a:pt x="90363" y="13316"/>
                    <a:pt x="88484" y="12638"/>
                    <a:pt x="86979" y="11298"/>
                  </a:cubicBezTo>
                  <a:cubicBezTo>
                    <a:pt x="86283" y="10678"/>
                    <a:pt x="85629" y="10007"/>
                    <a:pt x="84966" y="9361"/>
                  </a:cubicBezTo>
                  <a:cubicBezTo>
                    <a:pt x="83106" y="7560"/>
                    <a:pt x="80879" y="6660"/>
                    <a:pt x="78653" y="6660"/>
                  </a:cubicBezTo>
                  <a:cubicBezTo>
                    <a:pt x="76385" y="6660"/>
                    <a:pt x="74118" y="7594"/>
                    <a:pt x="72241" y="9463"/>
                  </a:cubicBezTo>
                  <a:cubicBezTo>
                    <a:pt x="68265" y="13422"/>
                    <a:pt x="64298" y="17397"/>
                    <a:pt x="60339" y="21373"/>
                  </a:cubicBezTo>
                  <a:cubicBezTo>
                    <a:pt x="59660" y="22053"/>
                    <a:pt x="58912" y="22545"/>
                    <a:pt x="57910" y="22579"/>
                  </a:cubicBezTo>
                  <a:cubicBezTo>
                    <a:pt x="57872" y="22580"/>
                    <a:pt x="57834" y="22581"/>
                    <a:pt x="57796" y="22581"/>
                  </a:cubicBezTo>
                  <a:cubicBezTo>
                    <a:pt x="56459" y="22581"/>
                    <a:pt x="55438" y="21993"/>
                    <a:pt x="54826" y="20787"/>
                  </a:cubicBezTo>
                  <a:cubicBezTo>
                    <a:pt x="54181" y="19504"/>
                    <a:pt x="54359" y="18255"/>
                    <a:pt x="55285" y="17168"/>
                  </a:cubicBezTo>
                  <a:cubicBezTo>
                    <a:pt x="55829" y="16539"/>
                    <a:pt x="56449" y="15979"/>
                    <a:pt x="57035" y="15393"/>
                  </a:cubicBezTo>
                  <a:cubicBezTo>
                    <a:pt x="57969" y="14450"/>
                    <a:pt x="58912" y="13507"/>
                    <a:pt x="59847" y="12572"/>
                  </a:cubicBezTo>
                  <a:cubicBezTo>
                    <a:pt x="60263" y="12165"/>
                    <a:pt x="60569" y="11706"/>
                    <a:pt x="60603" y="11103"/>
                  </a:cubicBezTo>
                  <a:cubicBezTo>
                    <a:pt x="60645" y="10262"/>
                    <a:pt x="60314" y="9608"/>
                    <a:pt x="59583" y="9200"/>
                  </a:cubicBezTo>
                  <a:cubicBezTo>
                    <a:pt x="59249" y="9011"/>
                    <a:pt x="58907" y="8917"/>
                    <a:pt x="58567" y="8917"/>
                  </a:cubicBezTo>
                  <a:cubicBezTo>
                    <a:pt x="58175" y="8917"/>
                    <a:pt x="57786" y="9043"/>
                    <a:pt x="57417" y="9293"/>
                  </a:cubicBezTo>
                  <a:cubicBezTo>
                    <a:pt x="57120" y="9497"/>
                    <a:pt x="56873" y="9778"/>
                    <a:pt x="56619" y="10041"/>
                  </a:cubicBezTo>
                  <a:cubicBezTo>
                    <a:pt x="52346" y="14305"/>
                    <a:pt x="48064" y="18578"/>
                    <a:pt x="43800" y="22860"/>
                  </a:cubicBezTo>
                  <a:cubicBezTo>
                    <a:pt x="42579" y="24081"/>
                    <a:pt x="41149" y="24781"/>
                    <a:pt x="39417" y="24781"/>
                  </a:cubicBezTo>
                  <a:cubicBezTo>
                    <a:pt x="39366" y="24781"/>
                    <a:pt x="39315" y="24781"/>
                    <a:pt x="39264" y="24779"/>
                  </a:cubicBezTo>
                  <a:cubicBezTo>
                    <a:pt x="36851" y="24712"/>
                    <a:pt x="35050" y="23599"/>
                    <a:pt x="33971" y="21475"/>
                  </a:cubicBezTo>
                  <a:cubicBezTo>
                    <a:pt x="32867" y="19309"/>
                    <a:pt x="33105" y="17168"/>
                    <a:pt x="34507" y="15180"/>
                  </a:cubicBezTo>
                  <a:cubicBezTo>
                    <a:pt x="34787" y="14773"/>
                    <a:pt x="35152" y="14424"/>
                    <a:pt x="35500" y="14067"/>
                  </a:cubicBezTo>
                  <a:cubicBezTo>
                    <a:pt x="39884" y="9676"/>
                    <a:pt x="44276" y="5284"/>
                    <a:pt x="48667" y="892"/>
                  </a:cubicBezTo>
                  <a:cubicBezTo>
                    <a:pt x="48939" y="612"/>
                    <a:pt x="49186" y="297"/>
                    <a:pt x="494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29"/>
            <p:cNvSpPr/>
            <p:nvPr/>
          </p:nvSpPr>
          <p:spPr>
            <a:xfrm>
              <a:off x="2353750" y="745575"/>
              <a:ext cx="2715625" cy="1487300"/>
            </a:xfrm>
            <a:custGeom>
              <a:rect b="b" l="l" r="r" t="t"/>
              <a:pathLst>
                <a:path extrusionOk="0" h="59492" w="108625">
                  <a:moveTo>
                    <a:pt x="1" y="0"/>
                  </a:moveTo>
                  <a:cubicBezTo>
                    <a:pt x="3755" y="3755"/>
                    <a:pt x="7468" y="7560"/>
                    <a:pt x="11273" y="11264"/>
                  </a:cubicBezTo>
                  <a:cubicBezTo>
                    <a:pt x="14569" y="14458"/>
                    <a:pt x="18596" y="16183"/>
                    <a:pt x="23158" y="16472"/>
                  </a:cubicBezTo>
                  <a:cubicBezTo>
                    <a:pt x="23638" y="16503"/>
                    <a:pt x="24113" y="16518"/>
                    <a:pt x="24583" y="16518"/>
                  </a:cubicBezTo>
                  <a:cubicBezTo>
                    <a:pt x="29760" y="16518"/>
                    <a:pt x="34283" y="14632"/>
                    <a:pt x="38092" y="10924"/>
                  </a:cubicBezTo>
                  <a:cubicBezTo>
                    <a:pt x="39570" y="9489"/>
                    <a:pt x="41005" y="8019"/>
                    <a:pt x="42467" y="6567"/>
                  </a:cubicBezTo>
                  <a:cubicBezTo>
                    <a:pt x="43146" y="5887"/>
                    <a:pt x="43809" y="5173"/>
                    <a:pt x="44522" y="4536"/>
                  </a:cubicBezTo>
                  <a:cubicBezTo>
                    <a:pt x="45193" y="3941"/>
                    <a:pt x="45939" y="3633"/>
                    <a:pt x="46725" y="3633"/>
                  </a:cubicBezTo>
                  <a:cubicBezTo>
                    <a:pt x="47182" y="3633"/>
                    <a:pt x="47654" y="3737"/>
                    <a:pt x="48133" y="3950"/>
                  </a:cubicBezTo>
                  <a:cubicBezTo>
                    <a:pt x="49458" y="4536"/>
                    <a:pt x="50188" y="5581"/>
                    <a:pt x="50273" y="7051"/>
                  </a:cubicBezTo>
                  <a:cubicBezTo>
                    <a:pt x="50333" y="8232"/>
                    <a:pt x="49806" y="9140"/>
                    <a:pt x="48991" y="9956"/>
                  </a:cubicBezTo>
                  <a:cubicBezTo>
                    <a:pt x="42526" y="16404"/>
                    <a:pt x="36044" y="22843"/>
                    <a:pt x="29614" y="29324"/>
                  </a:cubicBezTo>
                  <a:cubicBezTo>
                    <a:pt x="25103" y="33894"/>
                    <a:pt x="23447" y="39391"/>
                    <a:pt x="24755" y="45677"/>
                  </a:cubicBezTo>
                  <a:cubicBezTo>
                    <a:pt x="26345" y="53326"/>
                    <a:pt x="33179" y="59491"/>
                    <a:pt x="41944" y="59491"/>
                  </a:cubicBezTo>
                  <a:cubicBezTo>
                    <a:pt x="42027" y="59491"/>
                    <a:pt x="42111" y="59491"/>
                    <a:pt x="42195" y="59489"/>
                  </a:cubicBezTo>
                  <a:cubicBezTo>
                    <a:pt x="46986" y="59421"/>
                    <a:pt x="51097" y="57612"/>
                    <a:pt x="54504" y="54214"/>
                  </a:cubicBezTo>
                  <a:cubicBezTo>
                    <a:pt x="72326" y="36392"/>
                    <a:pt x="90148" y="18570"/>
                    <a:pt x="107979" y="748"/>
                  </a:cubicBezTo>
                  <a:cubicBezTo>
                    <a:pt x="108208" y="510"/>
                    <a:pt x="108412" y="246"/>
                    <a:pt x="108625" y="0"/>
                  </a:cubicBezTo>
                  <a:lnTo>
                    <a:pt x="94676" y="0"/>
                  </a:lnTo>
                  <a:cubicBezTo>
                    <a:pt x="94430" y="272"/>
                    <a:pt x="94200" y="552"/>
                    <a:pt x="93937" y="807"/>
                  </a:cubicBezTo>
                  <a:cubicBezTo>
                    <a:pt x="86410" y="8342"/>
                    <a:pt x="78876" y="15877"/>
                    <a:pt x="71341" y="23403"/>
                  </a:cubicBezTo>
                  <a:cubicBezTo>
                    <a:pt x="71111" y="23641"/>
                    <a:pt x="70882" y="23921"/>
                    <a:pt x="70602" y="24057"/>
                  </a:cubicBezTo>
                  <a:cubicBezTo>
                    <a:pt x="70522" y="24095"/>
                    <a:pt x="70409" y="24114"/>
                    <a:pt x="70294" y="24114"/>
                  </a:cubicBezTo>
                  <a:cubicBezTo>
                    <a:pt x="70125" y="24114"/>
                    <a:pt x="69954" y="24074"/>
                    <a:pt x="69888" y="23998"/>
                  </a:cubicBezTo>
                  <a:cubicBezTo>
                    <a:pt x="69744" y="23811"/>
                    <a:pt x="69693" y="23429"/>
                    <a:pt x="69786" y="23208"/>
                  </a:cubicBezTo>
                  <a:cubicBezTo>
                    <a:pt x="69905" y="22919"/>
                    <a:pt x="70202" y="22707"/>
                    <a:pt x="70440" y="22469"/>
                  </a:cubicBezTo>
                  <a:cubicBezTo>
                    <a:pt x="77644" y="15265"/>
                    <a:pt x="84847" y="8062"/>
                    <a:pt x="92051" y="858"/>
                  </a:cubicBezTo>
                  <a:cubicBezTo>
                    <a:pt x="92331" y="578"/>
                    <a:pt x="92603" y="289"/>
                    <a:pt x="92875" y="0"/>
                  </a:cubicBezTo>
                  <a:lnTo>
                    <a:pt x="73150" y="0"/>
                  </a:lnTo>
                  <a:cubicBezTo>
                    <a:pt x="72938" y="255"/>
                    <a:pt x="72759" y="527"/>
                    <a:pt x="72530" y="756"/>
                  </a:cubicBezTo>
                  <a:cubicBezTo>
                    <a:pt x="62319" y="10967"/>
                    <a:pt x="52117" y="21178"/>
                    <a:pt x="41906" y="31380"/>
                  </a:cubicBezTo>
                  <a:cubicBezTo>
                    <a:pt x="41694" y="31592"/>
                    <a:pt x="41490" y="31813"/>
                    <a:pt x="41252" y="31983"/>
                  </a:cubicBezTo>
                  <a:cubicBezTo>
                    <a:pt x="41129" y="32071"/>
                    <a:pt x="41001" y="32116"/>
                    <a:pt x="40875" y="32116"/>
                  </a:cubicBezTo>
                  <a:cubicBezTo>
                    <a:pt x="40722" y="32116"/>
                    <a:pt x="40571" y="32050"/>
                    <a:pt x="40436" y="31915"/>
                  </a:cubicBezTo>
                  <a:cubicBezTo>
                    <a:pt x="40190" y="31660"/>
                    <a:pt x="40181" y="31371"/>
                    <a:pt x="40385" y="31108"/>
                  </a:cubicBezTo>
                  <a:cubicBezTo>
                    <a:pt x="40589" y="30845"/>
                    <a:pt x="40836" y="30615"/>
                    <a:pt x="41065" y="30378"/>
                  </a:cubicBezTo>
                  <a:cubicBezTo>
                    <a:pt x="50876" y="20575"/>
                    <a:pt x="60688" y="10763"/>
                    <a:pt x="70491" y="951"/>
                  </a:cubicBezTo>
                  <a:cubicBezTo>
                    <a:pt x="70797" y="654"/>
                    <a:pt x="71069" y="323"/>
                    <a:pt x="713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29"/>
            <p:cNvSpPr/>
            <p:nvPr/>
          </p:nvSpPr>
          <p:spPr>
            <a:xfrm>
              <a:off x="4505925" y="1853500"/>
              <a:ext cx="224925" cy="225575"/>
            </a:xfrm>
            <a:custGeom>
              <a:rect b="b" l="l" r="r" t="t"/>
              <a:pathLst>
                <a:path extrusionOk="0" h="9023" w="8997">
                  <a:moveTo>
                    <a:pt x="4498" y="1"/>
                  </a:moveTo>
                  <a:cubicBezTo>
                    <a:pt x="2048" y="1"/>
                    <a:pt x="26" y="2024"/>
                    <a:pt x="18" y="4486"/>
                  </a:cubicBezTo>
                  <a:cubicBezTo>
                    <a:pt x="1" y="6975"/>
                    <a:pt x="2005" y="9005"/>
                    <a:pt x="4477" y="9022"/>
                  </a:cubicBezTo>
                  <a:cubicBezTo>
                    <a:pt x="4493" y="9022"/>
                    <a:pt x="4508" y="9022"/>
                    <a:pt x="4523" y="9022"/>
                  </a:cubicBezTo>
                  <a:cubicBezTo>
                    <a:pt x="6958" y="9022"/>
                    <a:pt x="8971" y="7002"/>
                    <a:pt x="8988" y="4537"/>
                  </a:cubicBezTo>
                  <a:cubicBezTo>
                    <a:pt x="8997" y="2056"/>
                    <a:pt x="7000" y="26"/>
                    <a:pt x="4528" y="1"/>
                  </a:cubicBezTo>
                  <a:cubicBezTo>
                    <a:pt x="4518" y="1"/>
                    <a:pt x="4508" y="1"/>
                    <a:pt x="44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99" name="Google Shape;799;p29"/>
          <p:cNvGrpSpPr/>
          <p:nvPr/>
        </p:nvGrpSpPr>
        <p:grpSpPr>
          <a:xfrm rot="10800000">
            <a:off x="0" y="4831300"/>
            <a:ext cx="1633375" cy="237275"/>
            <a:chOff x="1263450" y="3868700"/>
            <a:chExt cx="1633375" cy="237275"/>
          </a:xfrm>
        </p:grpSpPr>
        <p:sp>
          <p:nvSpPr>
            <p:cNvPr id="800" name="Google Shape;800;p29"/>
            <p:cNvSpPr/>
            <p:nvPr/>
          </p:nvSpPr>
          <p:spPr>
            <a:xfrm>
              <a:off x="1263450" y="3871050"/>
              <a:ext cx="249125" cy="234925"/>
            </a:xfrm>
            <a:custGeom>
              <a:rect b="b" l="l" r="r" t="t"/>
              <a:pathLst>
                <a:path extrusionOk="0" h="9397" w="9965">
                  <a:moveTo>
                    <a:pt x="7668" y="1"/>
                  </a:moveTo>
                  <a:cubicBezTo>
                    <a:pt x="7208" y="1"/>
                    <a:pt x="6784" y="184"/>
                    <a:pt x="6414" y="543"/>
                  </a:cubicBezTo>
                  <a:cubicBezTo>
                    <a:pt x="5913" y="1036"/>
                    <a:pt x="5428" y="1563"/>
                    <a:pt x="4927" y="2089"/>
                  </a:cubicBezTo>
                  <a:cubicBezTo>
                    <a:pt x="4409" y="1563"/>
                    <a:pt x="3959" y="1112"/>
                    <a:pt x="3517" y="671"/>
                  </a:cubicBezTo>
                  <a:cubicBezTo>
                    <a:pt x="3074" y="232"/>
                    <a:pt x="2547" y="11"/>
                    <a:pt x="2035" y="11"/>
                  </a:cubicBezTo>
                  <a:cubicBezTo>
                    <a:pt x="1574" y="11"/>
                    <a:pt x="1127" y="190"/>
                    <a:pt x="765" y="552"/>
                  </a:cubicBezTo>
                  <a:cubicBezTo>
                    <a:pt x="0" y="1308"/>
                    <a:pt x="34" y="2472"/>
                    <a:pt x="867" y="3296"/>
                  </a:cubicBezTo>
                  <a:cubicBezTo>
                    <a:pt x="1325" y="3754"/>
                    <a:pt x="1801" y="4179"/>
                    <a:pt x="2353" y="4697"/>
                  </a:cubicBezTo>
                  <a:cubicBezTo>
                    <a:pt x="1801" y="5215"/>
                    <a:pt x="1317" y="5649"/>
                    <a:pt x="867" y="6099"/>
                  </a:cubicBezTo>
                  <a:cubicBezTo>
                    <a:pt x="34" y="6931"/>
                    <a:pt x="0" y="8095"/>
                    <a:pt x="765" y="8851"/>
                  </a:cubicBezTo>
                  <a:cubicBezTo>
                    <a:pt x="1126" y="9212"/>
                    <a:pt x="1572" y="9392"/>
                    <a:pt x="2031" y="9392"/>
                  </a:cubicBezTo>
                  <a:cubicBezTo>
                    <a:pt x="2544" y="9392"/>
                    <a:pt x="3073" y="9168"/>
                    <a:pt x="3517" y="8724"/>
                  </a:cubicBezTo>
                  <a:cubicBezTo>
                    <a:pt x="3967" y="8274"/>
                    <a:pt x="4401" y="7806"/>
                    <a:pt x="4919" y="7271"/>
                  </a:cubicBezTo>
                  <a:cubicBezTo>
                    <a:pt x="5174" y="7569"/>
                    <a:pt x="5360" y="7806"/>
                    <a:pt x="5564" y="8019"/>
                  </a:cubicBezTo>
                  <a:cubicBezTo>
                    <a:pt x="6487" y="8946"/>
                    <a:pt x="7219" y="9397"/>
                    <a:pt x="7863" y="9397"/>
                  </a:cubicBezTo>
                  <a:cubicBezTo>
                    <a:pt x="8274" y="9397"/>
                    <a:pt x="8649" y="9212"/>
                    <a:pt x="9013" y="8851"/>
                  </a:cubicBezTo>
                  <a:cubicBezTo>
                    <a:pt x="9965" y="7908"/>
                    <a:pt x="9735" y="6906"/>
                    <a:pt x="8223" y="5394"/>
                  </a:cubicBezTo>
                  <a:cubicBezTo>
                    <a:pt x="8002" y="5173"/>
                    <a:pt x="7773" y="4969"/>
                    <a:pt x="7450" y="4672"/>
                  </a:cubicBezTo>
                  <a:cubicBezTo>
                    <a:pt x="8011" y="4154"/>
                    <a:pt x="8512" y="3703"/>
                    <a:pt x="8996" y="3228"/>
                  </a:cubicBezTo>
                  <a:cubicBezTo>
                    <a:pt x="9446" y="2777"/>
                    <a:pt x="9659" y="2225"/>
                    <a:pt x="9548" y="1597"/>
                  </a:cubicBezTo>
                  <a:cubicBezTo>
                    <a:pt x="9421" y="866"/>
                    <a:pt x="9005" y="348"/>
                    <a:pt x="8300" y="110"/>
                  </a:cubicBezTo>
                  <a:cubicBezTo>
                    <a:pt x="8083" y="37"/>
                    <a:pt x="7872" y="1"/>
                    <a:pt x="76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29"/>
            <p:cNvSpPr/>
            <p:nvPr/>
          </p:nvSpPr>
          <p:spPr>
            <a:xfrm>
              <a:off x="2664025" y="4040500"/>
              <a:ext cx="65225" cy="65025"/>
            </a:xfrm>
            <a:custGeom>
              <a:rect b="b" l="l" r="r" t="t"/>
              <a:pathLst>
                <a:path extrusionOk="0" h="2601" w="2609">
                  <a:moveTo>
                    <a:pt x="1309" y="1"/>
                  </a:moveTo>
                  <a:cubicBezTo>
                    <a:pt x="578" y="1"/>
                    <a:pt x="18" y="553"/>
                    <a:pt x="9" y="1283"/>
                  </a:cubicBezTo>
                  <a:cubicBezTo>
                    <a:pt x="1" y="2005"/>
                    <a:pt x="561" y="2591"/>
                    <a:pt x="1275" y="2600"/>
                  </a:cubicBezTo>
                  <a:cubicBezTo>
                    <a:pt x="1285" y="2600"/>
                    <a:pt x="1296" y="2600"/>
                    <a:pt x="1306" y="2600"/>
                  </a:cubicBezTo>
                  <a:cubicBezTo>
                    <a:pt x="2031" y="2600"/>
                    <a:pt x="2609" y="2020"/>
                    <a:pt x="2600" y="1292"/>
                  </a:cubicBezTo>
                  <a:cubicBezTo>
                    <a:pt x="2600" y="570"/>
                    <a:pt x="2031" y="9"/>
                    <a:pt x="13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29"/>
            <p:cNvSpPr/>
            <p:nvPr/>
          </p:nvSpPr>
          <p:spPr>
            <a:xfrm>
              <a:off x="1652725" y="4040500"/>
              <a:ext cx="65000" cy="65025"/>
            </a:xfrm>
            <a:custGeom>
              <a:rect b="b" l="l" r="r" t="t"/>
              <a:pathLst>
                <a:path extrusionOk="0" h="2601" w="2600">
                  <a:moveTo>
                    <a:pt x="1301" y="0"/>
                  </a:moveTo>
                  <a:cubicBezTo>
                    <a:pt x="561" y="0"/>
                    <a:pt x="0" y="564"/>
                    <a:pt x="0" y="1300"/>
                  </a:cubicBezTo>
                  <a:cubicBezTo>
                    <a:pt x="0" y="2022"/>
                    <a:pt x="561" y="2600"/>
                    <a:pt x="1283" y="2600"/>
                  </a:cubicBezTo>
                  <a:cubicBezTo>
                    <a:pt x="1288" y="2600"/>
                    <a:pt x="1293" y="2600"/>
                    <a:pt x="1299" y="2600"/>
                  </a:cubicBezTo>
                  <a:cubicBezTo>
                    <a:pt x="2005" y="2600"/>
                    <a:pt x="2583" y="2034"/>
                    <a:pt x="2591" y="1326"/>
                  </a:cubicBezTo>
                  <a:cubicBezTo>
                    <a:pt x="2600" y="595"/>
                    <a:pt x="2048" y="18"/>
                    <a:pt x="1334" y="1"/>
                  </a:cubicBezTo>
                  <a:cubicBezTo>
                    <a:pt x="1323" y="0"/>
                    <a:pt x="1312" y="0"/>
                    <a:pt x="13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29"/>
            <p:cNvSpPr/>
            <p:nvPr/>
          </p:nvSpPr>
          <p:spPr>
            <a:xfrm>
              <a:off x="2830525" y="4040500"/>
              <a:ext cx="65650" cy="65025"/>
            </a:xfrm>
            <a:custGeom>
              <a:rect b="b" l="l" r="r" t="t"/>
              <a:pathLst>
                <a:path extrusionOk="0" h="2601" w="2626">
                  <a:moveTo>
                    <a:pt x="1326" y="0"/>
                  </a:moveTo>
                  <a:cubicBezTo>
                    <a:pt x="603" y="0"/>
                    <a:pt x="35" y="533"/>
                    <a:pt x="18" y="1258"/>
                  </a:cubicBezTo>
                  <a:cubicBezTo>
                    <a:pt x="1" y="2005"/>
                    <a:pt x="570" y="2600"/>
                    <a:pt x="1300" y="2600"/>
                  </a:cubicBezTo>
                  <a:cubicBezTo>
                    <a:pt x="1306" y="2600"/>
                    <a:pt x="1311" y="2600"/>
                    <a:pt x="1316" y="2600"/>
                  </a:cubicBezTo>
                  <a:cubicBezTo>
                    <a:pt x="2022" y="2600"/>
                    <a:pt x="2600" y="2026"/>
                    <a:pt x="2617" y="1317"/>
                  </a:cubicBezTo>
                  <a:cubicBezTo>
                    <a:pt x="2626" y="604"/>
                    <a:pt x="2056" y="18"/>
                    <a:pt x="1343" y="1"/>
                  </a:cubicBezTo>
                  <a:cubicBezTo>
                    <a:pt x="1337" y="0"/>
                    <a:pt x="1331" y="0"/>
                    <a:pt x="13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29"/>
            <p:cNvSpPr/>
            <p:nvPr/>
          </p:nvSpPr>
          <p:spPr>
            <a:xfrm>
              <a:off x="1819000" y="3868700"/>
              <a:ext cx="65450" cy="65025"/>
            </a:xfrm>
            <a:custGeom>
              <a:rect b="b" l="l" r="r" t="t"/>
              <a:pathLst>
                <a:path extrusionOk="0" h="2601" w="2618">
                  <a:moveTo>
                    <a:pt x="1309" y="0"/>
                  </a:moveTo>
                  <a:cubicBezTo>
                    <a:pt x="561" y="9"/>
                    <a:pt x="1" y="586"/>
                    <a:pt x="18" y="1342"/>
                  </a:cubicBezTo>
                  <a:cubicBezTo>
                    <a:pt x="34" y="2054"/>
                    <a:pt x="595" y="2600"/>
                    <a:pt x="1302" y="2600"/>
                  </a:cubicBezTo>
                  <a:cubicBezTo>
                    <a:pt x="1313" y="2600"/>
                    <a:pt x="1324" y="2600"/>
                    <a:pt x="1334" y="2600"/>
                  </a:cubicBezTo>
                  <a:cubicBezTo>
                    <a:pt x="2048" y="2591"/>
                    <a:pt x="2617" y="2005"/>
                    <a:pt x="2617" y="1291"/>
                  </a:cubicBezTo>
                  <a:cubicBezTo>
                    <a:pt x="2609" y="569"/>
                    <a:pt x="2031" y="0"/>
                    <a:pt x="13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29"/>
            <p:cNvSpPr/>
            <p:nvPr/>
          </p:nvSpPr>
          <p:spPr>
            <a:xfrm>
              <a:off x="2156475" y="3868900"/>
              <a:ext cx="65200" cy="64800"/>
            </a:xfrm>
            <a:custGeom>
              <a:rect b="b" l="l" r="r" t="t"/>
              <a:pathLst>
                <a:path extrusionOk="0" h="2592" w="2608">
                  <a:moveTo>
                    <a:pt x="1311" y="0"/>
                  </a:moveTo>
                  <a:cubicBezTo>
                    <a:pt x="578" y="0"/>
                    <a:pt x="0" y="580"/>
                    <a:pt x="0" y="1300"/>
                  </a:cubicBezTo>
                  <a:cubicBezTo>
                    <a:pt x="0" y="2005"/>
                    <a:pt x="578" y="2592"/>
                    <a:pt x="1300" y="2592"/>
                  </a:cubicBezTo>
                  <a:cubicBezTo>
                    <a:pt x="1305" y="2592"/>
                    <a:pt x="1310" y="2592"/>
                    <a:pt x="1316" y="2592"/>
                  </a:cubicBezTo>
                  <a:cubicBezTo>
                    <a:pt x="2022" y="2592"/>
                    <a:pt x="2591" y="2034"/>
                    <a:pt x="2599" y="1317"/>
                  </a:cubicBezTo>
                  <a:cubicBezTo>
                    <a:pt x="2608" y="587"/>
                    <a:pt x="2056" y="9"/>
                    <a:pt x="1342" y="1"/>
                  </a:cubicBezTo>
                  <a:cubicBezTo>
                    <a:pt x="1332" y="0"/>
                    <a:pt x="1321" y="0"/>
                    <a:pt x="13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29"/>
            <p:cNvSpPr/>
            <p:nvPr/>
          </p:nvSpPr>
          <p:spPr>
            <a:xfrm>
              <a:off x="2830525" y="3868850"/>
              <a:ext cx="66300" cy="64900"/>
            </a:xfrm>
            <a:custGeom>
              <a:rect b="b" l="l" r="r" t="t"/>
              <a:pathLst>
                <a:path extrusionOk="0" h="2596" w="2652">
                  <a:moveTo>
                    <a:pt x="1312" y="0"/>
                  </a:moveTo>
                  <a:cubicBezTo>
                    <a:pt x="603" y="0"/>
                    <a:pt x="42" y="531"/>
                    <a:pt x="18" y="1251"/>
                  </a:cubicBezTo>
                  <a:cubicBezTo>
                    <a:pt x="1" y="1982"/>
                    <a:pt x="536" y="2568"/>
                    <a:pt x="1249" y="2594"/>
                  </a:cubicBezTo>
                  <a:cubicBezTo>
                    <a:pt x="1271" y="2595"/>
                    <a:pt x="1292" y="2595"/>
                    <a:pt x="1314" y="2595"/>
                  </a:cubicBezTo>
                  <a:cubicBezTo>
                    <a:pt x="2007" y="2595"/>
                    <a:pt x="2576" y="2063"/>
                    <a:pt x="2609" y="1370"/>
                  </a:cubicBezTo>
                  <a:cubicBezTo>
                    <a:pt x="2651" y="657"/>
                    <a:pt x="2107" y="37"/>
                    <a:pt x="1394" y="3"/>
                  </a:cubicBezTo>
                  <a:cubicBezTo>
                    <a:pt x="1366" y="1"/>
                    <a:pt x="1339" y="0"/>
                    <a:pt x="13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29"/>
            <p:cNvSpPr/>
            <p:nvPr/>
          </p:nvSpPr>
          <p:spPr>
            <a:xfrm>
              <a:off x="1819000" y="4040500"/>
              <a:ext cx="65450" cy="65025"/>
            </a:xfrm>
            <a:custGeom>
              <a:rect b="b" l="l" r="r" t="t"/>
              <a:pathLst>
                <a:path extrusionOk="0" h="2601" w="2618">
                  <a:moveTo>
                    <a:pt x="1299" y="0"/>
                  </a:moveTo>
                  <a:cubicBezTo>
                    <a:pt x="1288" y="0"/>
                    <a:pt x="1277" y="0"/>
                    <a:pt x="1266" y="1"/>
                  </a:cubicBezTo>
                  <a:cubicBezTo>
                    <a:pt x="544" y="18"/>
                    <a:pt x="1" y="595"/>
                    <a:pt x="18" y="1326"/>
                  </a:cubicBezTo>
                  <a:cubicBezTo>
                    <a:pt x="26" y="2042"/>
                    <a:pt x="604" y="2600"/>
                    <a:pt x="1310" y="2600"/>
                  </a:cubicBezTo>
                  <a:cubicBezTo>
                    <a:pt x="1315" y="2600"/>
                    <a:pt x="1321" y="2600"/>
                    <a:pt x="1326" y="2600"/>
                  </a:cubicBezTo>
                  <a:cubicBezTo>
                    <a:pt x="2039" y="2591"/>
                    <a:pt x="2617" y="2005"/>
                    <a:pt x="2617" y="1292"/>
                  </a:cubicBezTo>
                  <a:cubicBezTo>
                    <a:pt x="2609" y="563"/>
                    <a:pt x="2031" y="0"/>
                    <a:pt x="12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29"/>
            <p:cNvSpPr/>
            <p:nvPr/>
          </p:nvSpPr>
          <p:spPr>
            <a:xfrm>
              <a:off x="2156475" y="4040500"/>
              <a:ext cx="65200" cy="65025"/>
            </a:xfrm>
            <a:custGeom>
              <a:rect b="b" l="l" r="r" t="t"/>
              <a:pathLst>
                <a:path extrusionOk="0" h="2601" w="2608">
                  <a:moveTo>
                    <a:pt x="1311" y="0"/>
                  </a:moveTo>
                  <a:cubicBezTo>
                    <a:pt x="578" y="0"/>
                    <a:pt x="0" y="580"/>
                    <a:pt x="0" y="1300"/>
                  </a:cubicBezTo>
                  <a:cubicBezTo>
                    <a:pt x="0" y="2005"/>
                    <a:pt x="586" y="2600"/>
                    <a:pt x="1291" y="2600"/>
                  </a:cubicBezTo>
                  <a:cubicBezTo>
                    <a:pt x="1297" y="2600"/>
                    <a:pt x="1302" y="2600"/>
                    <a:pt x="1307" y="2600"/>
                  </a:cubicBezTo>
                  <a:cubicBezTo>
                    <a:pt x="2022" y="2600"/>
                    <a:pt x="2591" y="2034"/>
                    <a:pt x="2599" y="1326"/>
                  </a:cubicBezTo>
                  <a:cubicBezTo>
                    <a:pt x="2608" y="587"/>
                    <a:pt x="2064" y="18"/>
                    <a:pt x="1342" y="1"/>
                  </a:cubicBezTo>
                  <a:cubicBezTo>
                    <a:pt x="1332" y="0"/>
                    <a:pt x="1321" y="0"/>
                    <a:pt x="13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29"/>
            <p:cNvSpPr/>
            <p:nvPr/>
          </p:nvSpPr>
          <p:spPr>
            <a:xfrm>
              <a:off x="2326150" y="4040500"/>
              <a:ext cx="65850" cy="65025"/>
            </a:xfrm>
            <a:custGeom>
              <a:rect b="b" l="l" r="r" t="t"/>
              <a:pathLst>
                <a:path extrusionOk="0" h="2601" w="2634">
                  <a:moveTo>
                    <a:pt x="1315" y="0"/>
                  </a:moveTo>
                  <a:cubicBezTo>
                    <a:pt x="1304" y="0"/>
                    <a:pt x="1294" y="0"/>
                    <a:pt x="1283" y="1"/>
                  </a:cubicBezTo>
                  <a:cubicBezTo>
                    <a:pt x="561" y="18"/>
                    <a:pt x="0" y="612"/>
                    <a:pt x="17" y="1326"/>
                  </a:cubicBezTo>
                  <a:cubicBezTo>
                    <a:pt x="34" y="2029"/>
                    <a:pt x="612" y="2600"/>
                    <a:pt x="1312" y="2600"/>
                  </a:cubicBezTo>
                  <a:cubicBezTo>
                    <a:pt x="1322" y="2600"/>
                    <a:pt x="1332" y="2600"/>
                    <a:pt x="1343" y="2600"/>
                  </a:cubicBezTo>
                  <a:cubicBezTo>
                    <a:pt x="2048" y="2591"/>
                    <a:pt x="2634" y="1997"/>
                    <a:pt x="2625" y="1292"/>
                  </a:cubicBezTo>
                  <a:cubicBezTo>
                    <a:pt x="2625" y="572"/>
                    <a:pt x="2039" y="0"/>
                    <a:pt x="13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p29"/>
            <p:cNvSpPr/>
            <p:nvPr/>
          </p:nvSpPr>
          <p:spPr>
            <a:xfrm>
              <a:off x="1652300" y="3868700"/>
              <a:ext cx="65425" cy="65025"/>
            </a:xfrm>
            <a:custGeom>
              <a:rect b="b" l="l" r="r" t="t"/>
              <a:pathLst>
                <a:path extrusionOk="0" h="2601" w="2617">
                  <a:moveTo>
                    <a:pt x="1308" y="0"/>
                  </a:moveTo>
                  <a:cubicBezTo>
                    <a:pt x="569" y="0"/>
                    <a:pt x="0" y="586"/>
                    <a:pt x="17" y="1342"/>
                  </a:cubicBezTo>
                  <a:cubicBezTo>
                    <a:pt x="34" y="2045"/>
                    <a:pt x="595" y="2600"/>
                    <a:pt x="1302" y="2600"/>
                  </a:cubicBezTo>
                  <a:cubicBezTo>
                    <a:pt x="1313" y="2600"/>
                    <a:pt x="1323" y="2600"/>
                    <a:pt x="1334" y="2600"/>
                  </a:cubicBezTo>
                  <a:cubicBezTo>
                    <a:pt x="2048" y="2591"/>
                    <a:pt x="2617" y="2013"/>
                    <a:pt x="2608" y="1291"/>
                  </a:cubicBezTo>
                  <a:cubicBezTo>
                    <a:pt x="2600" y="569"/>
                    <a:pt x="2031" y="9"/>
                    <a:pt x="13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Google Shape;811;p29"/>
            <p:cNvSpPr/>
            <p:nvPr/>
          </p:nvSpPr>
          <p:spPr>
            <a:xfrm>
              <a:off x="2492650" y="3868700"/>
              <a:ext cx="65850" cy="65000"/>
            </a:xfrm>
            <a:custGeom>
              <a:rect b="b" l="l" r="r" t="t"/>
              <a:pathLst>
                <a:path extrusionOk="0" h="2600" w="2634">
                  <a:moveTo>
                    <a:pt x="1343" y="0"/>
                  </a:moveTo>
                  <a:cubicBezTo>
                    <a:pt x="621" y="0"/>
                    <a:pt x="43" y="561"/>
                    <a:pt x="26" y="1274"/>
                  </a:cubicBezTo>
                  <a:cubicBezTo>
                    <a:pt x="1" y="2000"/>
                    <a:pt x="595" y="2600"/>
                    <a:pt x="1327" y="2600"/>
                  </a:cubicBezTo>
                  <a:cubicBezTo>
                    <a:pt x="1332" y="2600"/>
                    <a:pt x="1337" y="2600"/>
                    <a:pt x="1343" y="2600"/>
                  </a:cubicBezTo>
                  <a:cubicBezTo>
                    <a:pt x="2056" y="2600"/>
                    <a:pt x="2634" y="2022"/>
                    <a:pt x="2634" y="1300"/>
                  </a:cubicBezTo>
                  <a:cubicBezTo>
                    <a:pt x="2634" y="586"/>
                    <a:pt x="2056" y="9"/>
                    <a:pt x="13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29"/>
            <p:cNvSpPr/>
            <p:nvPr/>
          </p:nvSpPr>
          <p:spPr>
            <a:xfrm>
              <a:off x="2664025" y="3868700"/>
              <a:ext cx="65025" cy="65000"/>
            </a:xfrm>
            <a:custGeom>
              <a:rect b="b" l="l" r="r" t="t"/>
              <a:pathLst>
                <a:path extrusionOk="0" h="2600" w="2601">
                  <a:moveTo>
                    <a:pt x="1309" y="0"/>
                  </a:moveTo>
                  <a:cubicBezTo>
                    <a:pt x="587" y="0"/>
                    <a:pt x="18" y="561"/>
                    <a:pt x="9" y="1283"/>
                  </a:cubicBezTo>
                  <a:cubicBezTo>
                    <a:pt x="1" y="2005"/>
                    <a:pt x="553" y="2591"/>
                    <a:pt x="1266" y="2600"/>
                  </a:cubicBezTo>
                  <a:cubicBezTo>
                    <a:pt x="1277" y="2600"/>
                    <a:pt x="1288" y="2600"/>
                    <a:pt x="1299" y="2600"/>
                  </a:cubicBezTo>
                  <a:cubicBezTo>
                    <a:pt x="2031" y="2600"/>
                    <a:pt x="2600" y="2028"/>
                    <a:pt x="2600" y="1300"/>
                  </a:cubicBezTo>
                  <a:cubicBezTo>
                    <a:pt x="2600" y="578"/>
                    <a:pt x="2031" y="9"/>
                    <a:pt x="13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29"/>
            <p:cNvSpPr/>
            <p:nvPr/>
          </p:nvSpPr>
          <p:spPr>
            <a:xfrm>
              <a:off x="2493075" y="4040500"/>
              <a:ext cx="65850" cy="65025"/>
            </a:xfrm>
            <a:custGeom>
              <a:rect b="b" l="l" r="r" t="t"/>
              <a:pathLst>
                <a:path extrusionOk="0" h="2601" w="2634">
                  <a:moveTo>
                    <a:pt x="1327" y="0"/>
                  </a:moveTo>
                  <a:cubicBezTo>
                    <a:pt x="595" y="0"/>
                    <a:pt x="9" y="572"/>
                    <a:pt x="9" y="1292"/>
                  </a:cubicBezTo>
                  <a:cubicBezTo>
                    <a:pt x="0" y="1997"/>
                    <a:pt x="587" y="2591"/>
                    <a:pt x="1292" y="2600"/>
                  </a:cubicBezTo>
                  <a:cubicBezTo>
                    <a:pt x="1302" y="2600"/>
                    <a:pt x="1312" y="2600"/>
                    <a:pt x="1322" y="2600"/>
                  </a:cubicBezTo>
                  <a:cubicBezTo>
                    <a:pt x="2022" y="2600"/>
                    <a:pt x="2600" y="2029"/>
                    <a:pt x="2617" y="1326"/>
                  </a:cubicBezTo>
                  <a:cubicBezTo>
                    <a:pt x="2634" y="612"/>
                    <a:pt x="2073" y="18"/>
                    <a:pt x="1360" y="1"/>
                  </a:cubicBezTo>
                  <a:cubicBezTo>
                    <a:pt x="1349" y="0"/>
                    <a:pt x="1338" y="0"/>
                    <a:pt x="13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29"/>
            <p:cNvSpPr/>
            <p:nvPr/>
          </p:nvSpPr>
          <p:spPr>
            <a:xfrm>
              <a:off x="1989550" y="3868900"/>
              <a:ext cx="65425" cy="64800"/>
            </a:xfrm>
            <a:custGeom>
              <a:rect b="b" l="l" r="r" t="t"/>
              <a:pathLst>
                <a:path extrusionOk="0" h="2592" w="2617">
                  <a:moveTo>
                    <a:pt x="1311" y="0"/>
                  </a:moveTo>
                  <a:cubicBezTo>
                    <a:pt x="586" y="0"/>
                    <a:pt x="0" y="580"/>
                    <a:pt x="9" y="1300"/>
                  </a:cubicBezTo>
                  <a:cubicBezTo>
                    <a:pt x="17" y="2014"/>
                    <a:pt x="595" y="2592"/>
                    <a:pt x="1308" y="2592"/>
                  </a:cubicBezTo>
                  <a:cubicBezTo>
                    <a:pt x="1314" y="2592"/>
                    <a:pt x="1319" y="2592"/>
                    <a:pt x="1324" y="2592"/>
                  </a:cubicBezTo>
                  <a:cubicBezTo>
                    <a:pt x="2039" y="2592"/>
                    <a:pt x="2600" y="2026"/>
                    <a:pt x="2608" y="1309"/>
                  </a:cubicBezTo>
                  <a:cubicBezTo>
                    <a:pt x="2617" y="587"/>
                    <a:pt x="2064" y="9"/>
                    <a:pt x="1342" y="1"/>
                  </a:cubicBezTo>
                  <a:cubicBezTo>
                    <a:pt x="1332" y="0"/>
                    <a:pt x="1321" y="0"/>
                    <a:pt x="13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29"/>
            <p:cNvSpPr/>
            <p:nvPr/>
          </p:nvSpPr>
          <p:spPr>
            <a:xfrm>
              <a:off x="1989325" y="4040500"/>
              <a:ext cx="65650" cy="65025"/>
            </a:xfrm>
            <a:custGeom>
              <a:rect b="b" l="l" r="r" t="t"/>
              <a:pathLst>
                <a:path extrusionOk="0" h="2601" w="2626">
                  <a:moveTo>
                    <a:pt x="1327" y="0"/>
                  </a:moveTo>
                  <a:cubicBezTo>
                    <a:pt x="595" y="0"/>
                    <a:pt x="1" y="592"/>
                    <a:pt x="18" y="1317"/>
                  </a:cubicBezTo>
                  <a:cubicBezTo>
                    <a:pt x="26" y="2017"/>
                    <a:pt x="612" y="2600"/>
                    <a:pt x="1319" y="2600"/>
                  </a:cubicBezTo>
                  <a:cubicBezTo>
                    <a:pt x="1324" y="2600"/>
                    <a:pt x="1329" y="2600"/>
                    <a:pt x="1334" y="2600"/>
                  </a:cubicBezTo>
                  <a:cubicBezTo>
                    <a:pt x="2048" y="2600"/>
                    <a:pt x="2617" y="2022"/>
                    <a:pt x="2617" y="1300"/>
                  </a:cubicBezTo>
                  <a:cubicBezTo>
                    <a:pt x="2626" y="578"/>
                    <a:pt x="2065" y="9"/>
                    <a:pt x="1343" y="1"/>
                  </a:cubicBezTo>
                  <a:cubicBezTo>
                    <a:pt x="1338" y="0"/>
                    <a:pt x="1332" y="0"/>
                    <a:pt x="13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29"/>
            <p:cNvSpPr/>
            <p:nvPr/>
          </p:nvSpPr>
          <p:spPr>
            <a:xfrm>
              <a:off x="2326350" y="3868900"/>
              <a:ext cx="65875" cy="64800"/>
            </a:xfrm>
            <a:custGeom>
              <a:rect b="b" l="l" r="r" t="t"/>
              <a:pathLst>
                <a:path extrusionOk="0" h="2592" w="2635">
                  <a:moveTo>
                    <a:pt x="1323" y="0"/>
                  </a:moveTo>
                  <a:cubicBezTo>
                    <a:pt x="1313" y="0"/>
                    <a:pt x="1302" y="0"/>
                    <a:pt x="1292" y="1"/>
                  </a:cubicBezTo>
                  <a:cubicBezTo>
                    <a:pt x="579" y="9"/>
                    <a:pt x="1" y="595"/>
                    <a:pt x="9" y="1309"/>
                  </a:cubicBezTo>
                  <a:cubicBezTo>
                    <a:pt x="18" y="2017"/>
                    <a:pt x="596" y="2592"/>
                    <a:pt x="1302" y="2592"/>
                  </a:cubicBezTo>
                  <a:cubicBezTo>
                    <a:pt x="1307" y="2592"/>
                    <a:pt x="1312" y="2592"/>
                    <a:pt x="1318" y="2592"/>
                  </a:cubicBezTo>
                  <a:cubicBezTo>
                    <a:pt x="2031" y="2592"/>
                    <a:pt x="2609" y="2014"/>
                    <a:pt x="2617" y="1309"/>
                  </a:cubicBezTo>
                  <a:cubicBezTo>
                    <a:pt x="2634" y="589"/>
                    <a:pt x="2048" y="0"/>
                    <a:pt x="13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17" name="Google Shape;817;p29"/>
          <p:cNvSpPr/>
          <p:nvPr/>
        </p:nvSpPr>
        <p:spPr>
          <a:xfrm>
            <a:off x="2916300" y="4434975"/>
            <a:ext cx="484800" cy="484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29"/>
          <p:cNvSpPr/>
          <p:nvPr/>
        </p:nvSpPr>
        <p:spPr>
          <a:xfrm>
            <a:off x="8040250" y="222850"/>
            <a:ext cx="647728" cy="633305"/>
          </a:xfrm>
          <a:custGeom>
            <a:rect b="b" l="l" r="r" t="t"/>
            <a:pathLst>
              <a:path extrusionOk="0" h="147366" w="150722">
                <a:moveTo>
                  <a:pt x="75347" y="13536"/>
                </a:moveTo>
                <a:cubicBezTo>
                  <a:pt x="87879" y="13536"/>
                  <a:pt x="100451" y="17795"/>
                  <a:pt x="110729" y="26435"/>
                </a:cubicBezTo>
                <a:cubicBezTo>
                  <a:pt x="134932" y="46775"/>
                  <a:pt x="137456" y="82477"/>
                  <a:pt x="116251" y="106001"/>
                </a:cubicBezTo>
                <a:cubicBezTo>
                  <a:pt x="105152" y="118322"/>
                  <a:pt x="90256" y="124199"/>
                  <a:pt x="75496" y="124199"/>
                </a:cubicBezTo>
                <a:cubicBezTo>
                  <a:pt x="62768" y="124199"/>
                  <a:pt x="50141" y="119829"/>
                  <a:pt x="40137" y="111452"/>
                </a:cubicBezTo>
                <a:cubicBezTo>
                  <a:pt x="40422" y="111256"/>
                  <a:pt x="40681" y="111131"/>
                  <a:pt x="40868" y="110944"/>
                </a:cubicBezTo>
                <a:cubicBezTo>
                  <a:pt x="46997" y="104815"/>
                  <a:pt x="53117" y="98686"/>
                  <a:pt x="59245" y="92558"/>
                </a:cubicBezTo>
                <a:cubicBezTo>
                  <a:pt x="60030" y="91772"/>
                  <a:pt x="60468" y="90889"/>
                  <a:pt x="60200" y="89756"/>
                </a:cubicBezTo>
                <a:cubicBezTo>
                  <a:pt x="59894" y="88420"/>
                  <a:pt x="58745" y="87620"/>
                  <a:pt x="57542" y="87620"/>
                </a:cubicBezTo>
                <a:cubicBezTo>
                  <a:pt x="56922" y="87620"/>
                  <a:pt x="56288" y="87832"/>
                  <a:pt x="55748" y="88293"/>
                </a:cubicBezTo>
                <a:cubicBezTo>
                  <a:pt x="55525" y="88481"/>
                  <a:pt x="55320" y="88704"/>
                  <a:pt x="55115" y="88909"/>
                </a:cubicBezTo>
                <a:cubicBezTo>
                  <a:pt x="49004" y="95029"/>
                  <a:pt x="42902" y="101140"/>
                  <a:pt x="36800" y="107259"/>
                </a:cubicBezTo>
                <a:cubicBezTo>
                  <a:pt x="36613" y="107447"/>
                  <a:pt x="36470" y="107696"/>
                  <a:pt x="36309" y="107911"/>
                </a:cubicBezTo>
                <a:cubicBezTo>
                  <a:pt x="17870" y="90060"/>
                  <a:pt x="13356" y="57953"/>
                  <a:pt x="32233" y="34330"/>
                </a:cubicBezTo>
                <a:cubicBezTo>
                  <a:pt x="43240" y="20555"/>
                  <a:pt x="59260" y="13536"/>
                  <a:pt x="75347" y="13536"/>
                </a:cubicBezTo>
                <a:close/>
                <a:moveTo>
                  <a:pt x="75319" y="1"/>
                </a:moveTo>
                <a:cubicBezTo>
                  <a:pt x="59499" y="1"/>
                  <a:pt x="43633" y="5476"/>
                  <a:pt x="30716" y="16586"/>
                </a:cubicBezTo>
                <a:cubicBezTo>
                  <a:pt x="16826" y="28532"/>
                  <a:pt x="8752" y="43742"/>
                  <a:pt x="6977" y="61994"/>
                </a:cubicBezTo>
                <a:cubicBezTo>
                  <a:pt x="4907" y="83431"/>
                  <a:pt x="11812" y="101871"/>
                  <a:pt x="26648" y="117554"/>
                </a:cubicBezTo>
                <a:cubicBezTo>
                  <a:pt x="26425" y="117733"/>
                  <a:pt x="26166" y="117902"/>
                  <a:pt x="25961" y="118107"/>
                </a:cubicBezTo>
                <a:cubicBezTo>
                  <a:pt x="17923" y="126145"/>
                  <a:pt x="9894" y="134192"/>
                  <a:pt x="1865" y="142230"/>
                </a:cubicBezTo>
                <a:cubicBezTo>
                  <a:pt x="1642" y="142462"/>
                  <a:pt x="1401" y="142685"/>
                  <a:pt x="1205" y="142934"/>
                </a:cubicBezTo>
                <a:cubicBezTo>
                  <a:pt x="1" y="144513"/>
                  <a:pt x="750" y="146735"/>
                  <a:pt x="2668" y="147261"/>
                </a:cubicBezTo>
                <a:cubicBezTo>
                  <a:pt x="2927" y="147333"/>
                  <a:pt x="3173" y="147366"/>
                  <a:pt x="3407" y="147366"/>
                </a:cubicBezTo>
                <a:cubicBezTo>
                  <a:pt x="4254" y="147366"/>
                  <a:pt x="4953" y="146930"/>
                  <a:pt x="5603" y="146280"/>
                </a:cubicBezTo>
                <a:cubicBezTo>
                  <a:pt x="13730" y="138135"/>
                  <a:pt x="21866" y="129990"/>
                  <a:pt x="29993" y="121836"/>
                </a:cubicBezTo>
                <a:cubicBezTo>
                  <a:pt x="30199" y="121631"/>
                  <a:pt x="30350" y="121363"/>
                  <a:pt x="30546" y="121096"/>
                </a:cubicBezTo>
                <a:cubicBezTo>
                  <a:pt x="43637" y="132340"/>
                  <a:pt x="59520" y="137739"/>
                  <a:pt x="75257" y="137739"/>
                </a:cubicBezTo>
                <a:cubicBezTo>
                  <a:pt x="94804" y="137739"/>
                  <a:pt x="114126" y="129411"/>
                  <a:pt x="127598" y="113611"/>
                </a:cubicBezTo>
                <a:cubicBezTo>
                  <a:pt x="150722" y="86482"/>
                  <a:pt x="149571" y="46008"/>
                  <a:pt x="124030" y="20315"/>
                </a:cubicBezTo>
                <a:cubicBezTo>
                  <a:pt x="110641" y="6847"/>
                  <a:pt x="93009" y="1"/>
                  <a:pt x="7531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0" name="Google Shape;820;p30"/>
          <p:cNvGrpSpPr/>
          <p:nvPr/>
        </p:nvGrpSpPr>
        <p:grpSpPr>
          <a:xfrm>
            <a:off x="4116300" y="0"/>
            <a:ext cx="5027700" cy="2969600"/>
            <a:chOff x="2353750" y="745575"/>
            <a:chExt cx="5027700" cy="2969600"/>
          </a:xfrm>
        </p:grpSpPr>
        <p:sp>
          <p:nvSpPr>
            <p:cNvPr id="821" name="Google Shape;821;p30"/>
            <p:cNvSpPr/>
            <p:nvPr/>
          </p:nvSpPr>
          <p:spPr>
            <a:xfrm>
              <a:off x="4804950" y="745575"/>
              <a:ext cx="2576500" cy="2969600"/>
            </a:xfrm>
            <a:custGeom>
              <a:rect b="b" l="l" r="r" t="t"/>
              <a:pathLst>
                <a:path extrusionOk="0" h="118784" w="103060">
                  <a:moveTo>
                    <a:pt x="97675" y="48149"/>
                  </a:moveTo>
                  <a:cubicBezTo>
                    <a:pt x="97686" y="48149"/>
                    <a:pt x="97697" y="48149"/>
                    <a:pt x="97708" y="48149"/>
                  </a:cubicBezTo>
                  <a:cubicBezTo>
                    <a:pt x="99654" y="48166"/>
                    <a:pt x="101149" y="49686"/>
                    <a:pt x="101132" y="51640"/>
                  </a:cubicBezTo>
                  <a:cubicBezTo>
                    <a:pt x="101123" y="53580"/>
                    <a:pt x="99611" y="55064"/>
                    <a:pt x="97665" y="55064"/>
                  </a:cubicBezTo>
                  <a:cubicBezTo>
                    <a:pt x="97660" y="55064"/>
                    <a:pt x="97654" y="55064"/>
                    <a:pt x="97649" y="55064"/>
                  </a:cubicBezTo>
                  <a:cubicBezTo>
                    <a:pt x="95703" y="55055"/>
                    <a:pt x="94200" y="53535"/>
                    <a:pt x="94217" y="51581"/>
                  </a:cubicBezTo>
                  <a:cubicBezTo>
                    <a:pt x="94225" y="49646"/>
                    <a:pt x="95737" y="48149"/>
                    <a:pt x="97675" y="48149"/>
                  </a:cubicBezTo>
                  <a:close/>
                  <a:moveTo>
                    <a:pt x="25723" y="0"/>
                  </a:moveTo>
                  <a:cubicBezTo>
                    <a:pt x="25468" y="297"/>
                    <a:pt x="25239" y="620"/>
                    <a:pt x="24967" y="900"/>
                  </a:cubicBezTo>
                  <a:cubicBezTo>
                    <a:pt x="19309" y="6567"/>
                    <a:pt x="13584" y="12165"/>
                    <a:pt x="8003" y="17899"/>
                  </a:cubicBezTo>
                  <a:cubicBezTo>
                    <a:pt x="2303" y="23743"/>
                    <a:pt x="0" y="30802"/>
                    <a:pt x="1207" y="38881"/>
                  </a:cubicBezTo>
                  <a:cubicBezTo>
                    <a:pt x="3037" y="51136"/>
                    <a:pt x="13630" y="59695"/>
                    <a:pt x="25408" y="59695"/>
                  </a:cubicBezTo>
                  <a:cubicBezTo>
                    <a:pt x="27517" y="59695"/>
                    <a:pt x="29664" y="59420"/>
                    <a:pt x="31805" y="58844"/>
                  </a:cubicBezTo>
                  <a:cubicBezTo>
                    <a:pt x="36104" y="57680"/>
                    <a:pt x="39799" y="55497"/>
                    <a:pt x="42942" y="52345"/>
                  </a:cubicBezTo>
                  <a:cubicBezTo>
                    <a:pt x="53883" y="41404"/>
                    <a:pt x="64833" y="30463"/>
                    <a:pt x="75783" y="19521"/>
                  </a:cubicBezTo>
                  <a:cubicBezTo>
                    <a:pt x="76114" y="19190"/>
                    <a:pt x="76429" y="18842"/>
                    <a:pt x="76802" y="18561"/>
                  </a:cubicBezTo>
                  <a:cubicBezTo>
                    <a:pt x="77511" y="18035"/>
                    <a:pt x="78260" y="17761"/>
                    <a:pt x="79042" y="17761"/>
                  </a:cubicBezTo>
                  <a:cubicBezTo>
                    <a:pt x="79535" y="17761"/>
                    <a:pt x="80041" y="17871"/>
                    <a:pt x="80557" y="18094"/>
                  </a:cubicBezTo>
                  <a:cubicBezTo>
                    <a:pt x="81882" y="18672"/>
                    <a:pt x="82647" y="19700"/>
                    <a:pt x="82808" y="21144"/>
                  </a:cubicBezTo>
                  <a:cubicBezTo>
                    <a:pt x="82953" y="22460"/>
                    <a:pt x="82452" y="23522"/>
                    <a:pt x="81517" y="24440"/>
                  </a:cubicBezTo>
                  <a:cubicBezTo>
                    <a:pt x="76599" y="29341"/>
                    <a:pt x="71697" y="34251"/>
                    <a:pt x="66787" y="39161"/>
                  </a:cubicBezTo>
                  <a:cubicBezTo>
                    <a:pt x="55234" y="50714"/>
                    <a:pt x="43664" y="62259"/>
                    <a:pt x="32119" y="73829"/>
                  </a:cubicBezTo>
                  <a:cubicBezTo>
                    <a:pt x="28373" y="77592"/>
                    <a:pt x="27099" y="82128"/>
                    <a:pt x="28356" y="87276"/>
                  </a:cubicBezTo>
                  <a:cubicBezTo>
                    <a:pt x="29859" y="93426"/>
                    <a:pt x="35523" y="97645"/>
                    <a:pt x="41710" y="97645"/>
                  </a:cubicBezTo>
                  <a:cubicBezTo>
                    <a:pt x="42377" y="97645"/>
                    <a:pt x="43049" y="97596"/>
                    <a:pt x="43723" y="97495"/>
                  </a:cubicBezTo>
                  <a:cubicBezTo>
                    <a:pt x="46858" y="97028"/>
                    <a:pt x="49508" y="95652"/>
                    <a:pt x="51743" y="93418"/>
                  </a:cubicBezTo>
                  <a:cubicBezTo>
                    <a:pt x="62964" y="82188"/>
                    <a:pt x="74195" y="70957"/>
                    <a:pt x="85425" y="59736"/>
                  </a:cubicBezTo>
                  <a:cubicBezTo>
                    <a:pt x="85680" y="59481"/>
                    <a:pt x="85934" y="59209"/>
                    <a:pt x="86206" y="58971"/>
                  </a:cubicBezTo>
                  <a:cubicBezTo>
                    <a:pt x="86992" y="58276"/>
                    <a:pt x="87961" y="57932"/>
                    <a:pt x="88923" y="57932"/>
                  </a:cubicBezTo>
                  <a:cubicBezTo>
                    <a:pt x="89937" y="57932"/>
                    <a:pt x="90943" y="58315"/>
                    <a:pt x="91719" y="59073"/>
                  </a:cubicBezTo>
                  <a:cubicBezTo>
                    <a:pt x="93240" y="60560"/>
                    <a:pt x="93350" y="62938"/>
                    <a:pt x="91957" y="64578"/>
                  </a:cubicBezTo>
                  <a:cubicBezTo>
                    <a:pt x="91677" y="64909"/>
                    <a:pt x="91354" y="65198"/>
                    <a:pt x="91057" y="65512"/>
                  </a:cubicBezTo>
                  <a:cubicBezTo>
                    <a:pt x="84541" y="72308"/>
                    <a:pt x="81746" y="80404"/>
                    <a:pt x="82808" y="89740"/>
                  </a:cubicBezTo>
                  <a:cubicBezTo>
                    <a:pt x="83564" y="96357"/>
                    <a:pt x="86410" y="102049"/>
                    <a:pt x="91108" y="106789"/>
                  </a:cubicBezTo>
                  <a:cubicBezTo>
                    <a:pt x="94735" y="110442"/>
                    <a:pt x="98388" y="114069"/>
                    <a:pt x="102024" y="117713"/>
                  </a:cubicBezTo>
                  <a:cubicBezTo>
                    <a:pt x="102372" y="118061"/>
                    <a:pt x="102712" y="118427"/>
                    <a:pt x="103060" y="118783"/>
                  </a:cubicBezTo>
                  <a:lnTo>
                    <a:pt x="103060" y="20328"/>
                  </a:lnTo>
                  <a:cubicBezTo>
                    <a:pt x="102763" y="20642"/>
                    <a:pt x="102482" y="20965"/>
                    <a:pt x="102177" y="21271"/>
                  </a:cubicBezTo>
                  <a:cubicBezTo>
                    <a:pt x="90700" y="32748"/>
                    <a:pt x="79215" y="44224"/>
                    <a:pt x="67738" y="55701"/>
                  </a:cubicBezTo>
                  <a:cubicBezTo>
                    <a:pt x="67475" y="55964"/>
                    <a:pt x="67237" y="56253"/>
                    <a:pt x="66923" y="56431"/>
                  </a:cubicBezTo>
                  <a:cubicBezTo>
                    <a:pt x="66849" y="56473"/>
                    <a:pt x="66748" y="56492"/>
                    <a:pt x="66641" y="56492"/>
                  </a:cubicBezTo>
                  <a:cubicBezTo>
                    <a:pt x="66489" y="56492"/>
                    <a:pt x="66324" y="56454"/>
                    <a:pt x="66209" y="56389"/>
                  </a:cubicBezTo>
                  <a:cubicBezTo>
                    <a:pt x="65912" y="56227"/>
                    <a:pt x="65870" y="55888"/>
                    <a:pt x="66065" y="55607"/>
                  </a:cubicBezTo>
                  <a:cubicBezTo>
                    <a:pt x="66269" y="55318"/>
                    <a:pt x="66541" y="55064"/>
                    <a:pt x="66795" y="54800"/>
                  </a:cubicBezTo>
                  <a:cubicBezTo>
                    <a:pt x="75715" y="45881"/>
                    <a:pt x="84643" y="36961"/>
                    <a:pt x="93563" y="28041"/>
                  </a:cubicBezTo>
                  <a:cubicBezTo>
                    <a:pt x="96731" y="24873"/>
                    <a:pt x="99891" y="21704"/>
                    <a:pt x="103060" y="18536"/>
                  </a:cubicBezTo>
                  <a:lnTo>
                    <a:pt x="103060" y="5377"/>
                  </a:lnTo>
                  <a:cubicBezTo>
                    <a:pt x="101208" y="7331"/>
                    <a:pt x="99416" y="9344"/>
                    <a:pt x="97479" y="11205"/>
                  </a:cubicBezTo>
                  <a:cubicBezTo>
                    <a:pt x="96011" y="12617"/>
                    <a:pt x="94126" y="13316"/>
                    <a:pt x="92230" y="13316"/>
                  </a:cubicBezTo>
                  <a:cubicBezTo>
                    <a:pt x="90363" y="13316"/>
                    <a:pt x="88484" y="12638"/>
                    <a:pt x="86979" y="11298"/>
                  </a:cubicBezTo>
                  <a:cubicBezTo>
                    <a:pt x="86283" y="10678"/>
                    <a:pt x="85629" y="10007"/>
                    <a:pt x="84966" y="9361"/>
                  </a:cubicBezTo>
                  <a:cubicBezTo>
                    <a:pt x="83106" y="7560"/>
                    <a:pt x="80879" y="6660"/>
                    <a:pt x="78653" y="6660"/>
                  </a:cubicBezTo>
                  <a:cubicBezTo>
                    <a:pt x="76385" y="6660"/>
                    <a:pt x="74118" y="7594"/>
                    <a:pt x="72241" y="9463"/>
                  </a:cubicBezTo>
                  <a:cubicBezTo>
                    <a:pt x="68265" y="13422"/>
                    <a:pt x="64298" y="17397"/>
                    <a:pt x="60339" y="21373"/>
                  </a:cubicBezTo>
                  <a:cubicBezTo>
                    <a:pt x="59660" y="22053"/>
                    <a:pt x="58912" y="22545"/>
                    <a:pt x="57910" y="22579"/>
                  </a:cubicBezTo>
                  <a:cubicBezTo>
                    <a:pt x="57872" y="22580"/>
                    <a:pt x="57834" y="22581"/>
                    <a:pt x="57796" y="22581"/>
                  </a:cubicBezTo>
                  <a:cubicBezTo>
                    <a:pt x="56459" y="22581"/>
                    <a:pt x="55438" y="21993"/>
                    <a:pt x="54826" y="20787"/>
                  </a:cubicBezTo>
                  <a:cubicBezTo>
                    <a:pt x="54181" y="19504"/>
                    <a:pt x="54359" y="18255"/>
                    <a:pt x="55285" y="17168"/>
                  </a:cubicBezTo>
                  <a:cubicBezTo>
                    <a:pt x="55829" y="16539"/>
                    <a:pt x="56449" y="15979"/>
                    <a:pt x="57035" y="15393"/>
                  </a:cubicBezTo>
                  <a:cubicBezTo>
                    <a:pt x="57969" y="14450"/>
                    <a:pt x="58912" y="13507"/>
                    <a:pt x="59847" y="12572"/>
                  </a:cubicBezTo>
                  <a:cubicBezTo>
                    <a:pt x="60263" y="12165"/>
                    <a:pt x="60569" y="11706"/>
                    <a:pt x="60603" y="11103"/>
                  </a:cubicBezTo>
                  <a:cubicBezTo>
                    <a:pt x="60645" y="10262"/>
                    <a:pt x="60314" y="9608"/>
                    <a:pt x="59583" y="9200"/>
                  </a:cubicBezTo>
                  <a:cubicBezTo>
                    <a:pt x="59249" y="9011"/>
                    <a:pt x="58907" y="8917"/>
                    <a:pt x="58567" y="8917"/>
                  </a:cubicBezTo>
                  <a:cubicBezTo>
                    <a:pt x="58175" y="8917"/>
                    <a:pt x="57786" y="9043"/>
                    <a:pt x="57417" y="9293"/>
                  </a:cubicBezTo>
                  <a:cubicBezTo>
                    <a:pt x="57120" y="9497"/>
                    <a:pt x="56873" y="9778"/>
                    <a:pt x="56619" y="10041"/>
                  </a:cubicBezTo>
                  <a:cubicBezTo>
                    <a:pt x="52346" y="14305"/>
                    <a:pt x="48064" y="18578"/>
                    <a:pt x="43800" y="22860"/>
                  </a:cubicBezTo>
                  <a:cubicBezTo>
                    <a:pt x="42579" y="24081"/>
                    <a:pt x="41149" y="24781"/>
                    <a:pt x="39417" y="24781"/>
                  </a:cubicBezTo>
                  <a:cubicBezTo>
                    <a:pt x="39366" y="24781"/>
                    <a:pt x="39315" y="24781"/>
                    <a:pt x="39264" y="24779"/>
                  </a:cubicBezTo>
                  <a:cubicBezTo>
                    <a:pt x="36851" y="24712"/>
                    <a:pt x="35050" y="23599"/>
                    <a:pt x="33971" y="21475"/>
                  </a:cubicBezTo>
                  <a:cubicBezTo>
                    <a:pt x="32867" y="19309"/>
                    <a:pt x="33105" y="17168"/>
                    <a:pt x="34507" y="15180"/>
                  </a:cubicBezTo>
                  <a:cubicBezTo>
                    <a:pt x="34787" y="14773"/>
                    <a:pt x="35152" y="14424"/>
                    <a:pt x="35500" y="14067"/>
                  </a:cubicBezTo>
                  <a:cubicBezTo>
                    <a:pt x="39884" y="9676"/>
                    <a:pt x="44276" y="5284"/>
                    <a:pt x="48667" y="892"/>
                  </a:cubicBezTo>
                  <a:cubicBezTo>
                    <a:pt x="48939" y="612"/>
                    <a:pt x="49186" y="297"/>
                    <a:pt x="494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30"/>
            <p:cNvSpPr/>
            <p:nvPr/>
          </p:nvSpPr>
          <p:spPr>
            <a:xfrm>
              <a:off x="2353750" y="745575"/>
              <a:ext cx="2715625" cy="1487300"/>
            </a:xfrm>
            <a:custGeom>
              <a:rect b="b" l="l" r="r" t="t"/>
              <a:pathLst>
                <a:path extrusionOk="0" h="59492" w="108625">
                  <a:moveTo>
                    <a:pt x="1" y="0"/>
                  </a:moveTo>
                  <a:cubicBezTo>
                    <a:pt x="3755" y="3755"/>
                    <a:pt x="7468" y="7560"/>
                    <a:pt x="11273" y="11264"/>
                  </a:cubicBezTo>
                  <a:cubicBezTo>
                    <a:pt x="14569" y="14458"/>
                    <a:pt x="18596" y="16183"/>
                    <a:pt x="23158" y="16472"/>
                  </a:cubicBezTo>
                  <a:cubicBezTo>
                    <a:pt x="23638" y="16503"/>
                    <a:pt x="24113" y="16518"/>
                    <a:pt x="24583" y="16518"/>
                  </a:cubicBezTo>
                  <a:cubicBezTo>
                    <a:pt x="29760" y="16518"/>
                    <a:pt x="34283" y="14632"/>
                    <a:pt x="38092" y="10924"/>
                  </a:cubicBezTo>
                  <a:cubicBezTo>
                    <a:pt x="39570" y="9489"/>
                    <a:pt x="41005" y="8019"/>
                    <a:pt x="42467" y="6567"/>
                  </a:cubicBezTo>
                  <a:cubicBezTo>
                    <a:pt x="43146" y="5887"/>
                    <a:pt x="43809" y="5173"/>
                    <a:pt x="44522" y="4536"/>
                  </a:cubicBezTo>
                  <a:cubicBezTo>
                    <a:pt x="45193" y="3941"/>
                    <a:pt x="45939" y="3633"/>
                    <a:pt x="46725" y="3633"/>
                  </a:cubicBezTo>
                  <a:cubicBezTo>
                    <a:pt x="47182" y="3633"/>
                    <a:pt x="47654" y="3737"/>
                    <a:pt x="48133" y="3950"/>
                  </a:cubicBezTo>
                  <a:cubicBezTo>
                    <a:pt x="49458" y="4536"/>
                    <a:pt x="50188" y="5581"/>
                    <a:pt x="50273" y="7051"/>
                  </a:cubicBezTo>
                  <a:cubicBezTo>
                    <a:pt x="50333" y="8232"/>
                    <a:pt x="49806" y="9140"/>
                    <a:pt x="48991" y="9956"/>
                  </a:cubicBezTo>
                  <a:cubicBezTo>
                    <a:pt x="42526" y="16404"/>
                    <a:pt x="36044" y="22843"/>
                    <a:pt x="29614" y="29324"/>
                  </a:cubicBezTo>
                  <a:cubicBezTo>
                    <a:pt x="25103" y="33894"/>
                    <a:pt x="23447" y="39391"/>
                    <a:pt x="24755" y="45677"/>
                  </a:cubicBezTo>
                  <a:cubicBezTo>
                    <a:pt x="26345" y="53326"/>
                    <a:pt x="33179" y="59491"/>
                    <a:pt x="41944" y="59491"/>
                  </a:cubicBezTo>
                  <a:cubicBezTo>
                    <a:pt x="42027" y="59491"/>
                    <a:pt x="42111" y="59491"/>
                    <a:pt x="42195" y="59489"/>
                  </a:cubicBezTo>
                  <a:cubicBezTo>
                    <a:pt x="46986" y="59421"/>
                    <a:pt x="51097" y="57612"/>
                    <a:pt x="54504" y="54214"/>
                  </a:cubicBezTo>
                  <a:cubicBezTo>
                    <a:pt x="72326" y="36392"/>
                    <a:pt x="90148" y="18570"/>
                    <a:pt x="107979" y="748"/>
                  </a:cubicBezTo>
                  <a:cubicBezTo>
                    <a:pt x="108208" y="510"/>
                    <a:pt x="108412" y="246"/>
                    <a:pt x="108625" y="0"/>
                  </a:cubicBezTo>
                  <a:lnTo>
                    <a:pt x="94676" y="0"/>
                  </a:lnTo>
                  <a:cubicBezTo>
                    <a:pt x="94430" y="272"/>
                    <a:pt x="94200" y="552"/>
                    <a:pt x="93937" y="807"/>
                  </a:cubicBezTo>
                  <a:cubicBezTo>
                    <a:pt x="86410" y="8342"/>
                    <a:pt x="78876" y="15877"/>
                    <a:pt x="71341" y="23403"/>
                  </a:cubicBezTo>
                  <a:cubicBezTo>
                    <a:pt x="71111" y="23641"/>
                    <a:pt x="70882" y="23921"/>
                    <a:pt x="70602" y="24057"/>
                  </a:cubicBezTo>
                  <a:cubicBezTo>
                    <a:pt x="70522" y="24095"/>
                    <a:pt x="70409" y="24114"/>
                    <a:pt x="70294" y="24114"/>
                  </a:cubicBezTo>
                  <a:cubicBezTo>
                    <a:pt x="70125" y="24114"/>
                    <a:pt x="69954" y="24074"/>
                    <a:pt x="69888" y="23998"/>
                  </a:cubicBezTo>
                  <a:cubicBezTo>
                    <a:pt x="69744" y="23811"/>
                    <a:pt x="69693" y="23429"/>
                    <a:pt x="69786" y="23208"/>
                  </a:cubicBezTo>
                  <a:cubicBezTo>
                    <a:pt x="69905" y="22919"/>
                    <a:pt x="70202" y="22707"/>
                    <a:pt x="70440" y="22469"/>
                  </a:cubicBezTo>
                  <a:cubicBezTo>
                    <a:pt x="77644" y="15265"/>
                    <a:pt x="84847" y="8062"/>
                    <a:pt x="92051" y="858"/>
                  </a:cubicBezTo>
                  <a:cubicBezTo>
                    <a:pt x="92331" y="578"/>
                    <a:pt x="92603" y="289"/>
                    <a:pt x="92875" y="0"/>
                  </a:cubicBezTo>
                  <a:lnTo>
                    <a:pt x="73150" y="0"/>
                  </a:lnTo>
                  <a:cubicBezTo>
                    <a:pt x="72938" y="255"/>
                    <a:pt x="72759" y="527"/>
                    <a:pt x="72530" y="756"/>
                  </a:cubicBezTo>
                  <a:cubicBezTo>
                    <a:pt x="62319" y="10967"/>
                    <a:pt x="52117" y="21178"/>
                    <a:pt x="41906" y="31380"/>
                  </a:cubicBezTo>
                  <a:cubicBezTo>
                    <a:pt x="41694" y="31592"/>
                    <a:pt x="41490" y="31813"/>
                    <a:pt x="41252" y="31983"/>
                  </a:cubicBezTo>
                  <a:cubicBezTo>
                    <a:pt x="41129" y="32071"/>
                    <a:pt x="41001" y="32116"/>
                    <a:pt x="40875" y="32116"/>
                  </a:cubicBezTo>
                  <a:cubicBezTo>
                    <a:pt x="40722" y="32116"/>
                    <a:pt x="40571" y="32050"/>
                    <a:pt x="40436" y="31915"/>
                  </a:cubicBezTo>
                  <a:cubicBezTo>
                    <a:pt x="40190" y="31660"/>
                    <a:pt x="40181" y="31371"/>
                    <a:pt x="40385" y="31108"/>
                  </a:cubicBezTo>
                  <a:cubicBezTo>
                    <a:pt x="40589" y="30845"/>
                    <a:pt x="40836" y="30615"/>
                    <a:pt x="41065" y="30378"/>
                  </a:cubicBezTo>
                  <a:cubicBezTo>
                    <a:pt x="50876" y="20575"/>
                    <a:pt x="60688" y="10763"/>
                    <a:pt x="70491" y="951"/>
                  </a:cubicBezTo>
                  <a:cubicBezTo>
                    <a:pt x="70797" y="654"/>
                    <a:pt x="71069" y="323"/>
                    <a:pt x="713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30"/>
            <p:cNvSpPr/>
            <p:nvPr/>
          </p:nvSpPr>
          <p:spPr>
            <a:xfrm>
              <a:off x="4505925" y="1853500"/>
              <a:ext cx="224925" cy="225575"/>
            </a:xfrm>
            <a:custGeom>
              <a:rect b="b" l="l" r="r" t="t"/>
              <a:pathLst>
                <a:path extrusionOk="0" h="9023" w="8997">
                  <a:moveTo>
                    <a:pt x="4498" y="1"/>
                  </a:moveTo>
                  <a:cubicBezTo>
                    <a:pt x="2048" y="1"/>
                    <a:pt x="26" y="2024"/>
                    <a:pt x="18" y="4486"/>
                  </a:cubicBezTo>
                  <a:cubicBezTo>
                    <a:pt x="1" y="6975"/>
                    <a:pt x="2005" y="9005"/>
                    <a:pt x="4477" y="9022"/>
                  </a:cubicBezTo>
                  <a:cubicBezTo>
                    <a:pt x="4493" y="9022"/>
                    <a:pt x="4508" y="9022"/>
                    <a:pt x="4523" y="9022"/>
                  </a:cubicBezTo>
                  <a:cubicBezTo>
                    <a:pt x="6958" y="9022"/>
                    <a:pt x="8971" y="7002"/>
                    <a:pt x="8988" y="4537"/>
                  </a:cubicBezTo>
                  <a:cubicBezTo>
                    <a:pt x="8997" y="2056"/>
                    <a:pt x="7000" y="26"/>
                    <a:pt x="4528" y="1"/>
                  </a:cubicBezTo>
                  <a:cubicBezTo>
                    <a:pt x="4518" y="1"/>
                    <a:pt x="4508" y="1"/>
                    <a:pt x="44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24" name="Google Shape;824;p30"/>
          <p:cNvGrpSpPr/>
          <p:nvPr/>
        </p:nvGrpSpPr>
        <p:grpSpPr>
          <a:xfrm rot="10800000">
            <a:off x="0" y="2173900"/>
            <a:ext cx="5027700" cy="2969600"/>
            <a:chOff x="2353750" y="745575"/>
            <a:chExt cx="5027700" cy="2969600"/>
          </a:xfrm>
        </p:grpSpPr>
        <p:sp>
          <p:nvSpPr>
            <p:cNvPr id="825" name="Google Shape;825;p30"/>
            <p:cNvSpPr/>
            <p:nvPr/>
          </p:nvSpPr>
          <p:spPr>
            <a:xfrm>
              <a:off x="4804950" y="745575"/>
              <a:ext cx="2576500" cy="2969600"/>
            </a:xfrm>
            <a:custGeom>
              <a:rect b="b" l="l" r="r" t="t"/>
              <a:pathLst>
                <a:path extrusionOk="0" h="118784" w="103060">
                  <a:moveTo>
                    <a:pt x="97675" y="48149"/>
                  </a:moveTo>
                  <a:cubicBezTo>
                    <a:pt x="97686" y="48149"/>
                    <a:pt x="97697" y="48149"/>
                    <a:pt x="97708" y="48149"/>
                  </a:cubicBezTo>
                  <a:cubicBezTo>
                    <a:pt x="99654" y="48166"/>
                    <a:pt x="101149" y="49686"/>
                    <a:pt x="101132" y="51640"/>
                  </a:cubicBezTo>
                  <a:cubicBezTo>
                    <a:pt x="101123" y="53580"/>
                    <a:pt x="99611" y="55064"/>
                    <a:pt x="97665" y="55064"/>
                  </a:cubicBezTo>
                  <a:cubicBezTo>
                    <a:pt x="97660" y="55064"/>
                    <a:pt x="97654" y="55064"/>
                    <a:pt x="97649" y="55064"/>
                  </a:cubicBezTo>
                  <a:cubicBezTo>
                    <a:pt x="95703" y="55055"/>
                    <a:pt x="94200" y="53535"/>
                    <a:pt x="94217" y="51581"/>
                  </a:cubicBezTo>
                  <a:cubicBezTo>
                    <a:pt x="94225" y="49646"/>
                    <a:pt x="95737" y="48149"/>
                    <a:pt x="97675" y="48149"/>
                  </a:cubicBezTo>
                  <a:close/>
                  <a:moveTo>
                    <a:pt x="25723" y="0"/>
                  </a:moveTo>
                  <a:cubicBezTo>
                    <a:pt x="25468" y="297"/>
                    <a:pt x="25239" y="620"/>
                    <a:pt x="24967" y="900"/>
                  </a:cubicBezTo>
                  <a:cubicBezTo>
                    <a:pt x="19309" y="6567"/>
                    <a:pt x="13584" y="12165"/>
                    <a:pt x="8003" y="17899"/>
                  </a:cubicBezTo>
                  <a:cubicBezTo>
                    <a:pt x="2303" y="23743"/>
                    <a:pt x="0" y="30802"/>
                    <a:pt x="1207" y="38881"/>
                  </a:cubicBezTo>
                  <a:cubicBezTo>
                    <a:pt x="3037" y="51136"/>
                    <a:pt x="13630" y="59695"/>
                    <a:pt x="25408" y="59695"/>
                  </a:cubicBezTo>
                  <a:cubicBezTo>
                    <a:pt x="27517" y="59695"/>
                    <a:pt x="29664" y="59420"/>
                    <a:pt x="31805" y="58844"/>
                  </a:cubicBezTo>
                  <a:cubicBezTo>
                    <a:pt x="36104" y="57680"/>
                    <a:pt x="39799" y="55497"/>
                    <a:pt x="42942" y="52345"/>
                  </a:cubicBezTo>
                  <a:cubicBezTo>
                    <a:pt x="53883" y="41404"/>
                    <a:pt x="64833" y="30463"/>
                    <a:pt x="75783" y="19521"/>
                  </a:cubicBezTo>
                  <a:cubicBezTo>
                    <a:pt x="76114" y="19190"/>
                    <a:pt x="76429" y="18842"/>
                    <a:pt x="76802" y="18561"/>
                  </a:cubicBezTo>
                  <a:cubicBezTo>
                    <a:pt x="77511" y="18035"/>
                    <a:pt x="78260" y="17761"/>
                    <a:pt x="79042" y="17761"/>
                  </a:cubicBezTo>
                  <a:cubicBezTo>
                    <a:pt x="79535" y="17761"/>
                    <a:pt x="80041" y="17871"/>
                    <a:pt x="80557" y="18094"/>
                  </a:cubicBezTo>
                  <a:cubicBezTo>
                    <a:pt x="81882" y="18672"/>
                    <a:pt x="82647" y="19700"/>
                    <a:pt x="82808" y="21144"/>
                  </a:cubicBezTo>
                  <a:cubicBezTo>
                    <a:pt x="82953" y="22460"/>
                    <a:pt x="82452" y="23522"/>
                    <a:pt x="81517" y="24440"/>
                  </a:cubicBezTo>
                  <a:cubicBezTo>
                    <a:pt x="76599" y="29341"/>
                    <a:pt x="71697" y="34251"/>
                    <a:pt x="66787" y="39161"/>
                  </a:cubicBezTo>
                  <a:cubicBezTo>
                    <a:pt x="55234" y="50714"/>
                    <a:pt x="43664" y="62259"/>
                    <a:pt x="32119" y="73829"/>
                  </a:cubicBezTo>
                  <a:cubicBezTo>
                    <a:pt x="28373" y="77592"/>
                    <a:pt x="27099" y="82128"/>
                    <a:pt x="28356" y="87276"/>
                  </a:cubicBezTo>
                  <a:cubicBezTo>
                    <a:pt x="29859" y="93426"/>
                    <a:pt x="35523" y="97645"/>
                    <a:pt x="41710" y="97645"/>
                  </a:cubicBezTo>
                  <a:cubicBezTo>
                    <a:pt x="42377" y="97645"/>
                    <a:pt x="43049" y="97596"/>
                    <a:pt x="43723" y="97495"/>
                  </a:cubicBezTo>
                  <a:cubicBezTo>
                    <a:pt x="46858" y="97028"/>
                    <a:pt x="49508" y="95652"/>
                    <a:pt x="51743" y="93418"/>
                  </a:cubicBezTo>
                  <a:cubicBezTo>
                    <a:pt x="62964" y="82188"/>
                    <a:pt x="74195" y="70957"/>
                    <a:pt x="85425" y="59736"/>
                  </a:cubicBezTo>
                  <a:cubicBezTo>
                    <a:pt x="85680" y="59481"/>
                    <a:pt x="85934" y="59209"/>
                    <a:pt x="86206" y="58971"/>
                  </a:cubicBezTo>
                  <a:cubicBezTo>
                    <a:pt x="86992" y="58276"/>
                    <a:pt x="87961" y="57932"/>
                    <a:pt x="88923" y="57932"/>
                  </a:cubicBezTo>
                  <a:cubicBezTo>
                    <a:pt x="89937" y="57932"/>
                    <a:pt x="90943" y="58315"/>
                    <a:pt x="91719" y="59073"/>
                  </a:cubicBezTo>
                  <a:cubicBezTo>
                    <a:pt x="93240" y="60560"/>
                    <a:pt x="93350" y="62938"/>
                    <a:pt x="91957" y="64578"/>
                  </a:cubicBezTo>
                  <a:cubicBezTo>
                    <a:pt x="91677" y="64909"/>
                    <a:pt x="91354" y="65198"/>
                    <a:pt x="91057" y="65512"/>
                  </a:cubicBezTo>
                  <a:cubicBezTo>
                    <a:pt x="84541" y="72308"/>
                    <a:pt x="81746" y="80404"/>
                    <a:pt x="82808" y="89740"/>
                  </a:cubicBezTo>
                  <a:cubicBezTo>
                    <a:pt x="83564" y="96357"/>
                    <a:pt x="86410" y="102049"/>
                    <a:pt x="91108" y="106789"/>
                  </a:cubicBezTo>
                  <a:cubicBezTo>
                    <a:pt x="94735" y="110442"/>
                    <a:pt x="98388" y="114069"/>
                    <a:pt x="102024" y="117713"/>
                  </a:cubicBezTo>
                  <a:cubicBezTo>
                    <a:pt x="102372" y="118061"/>
                    <a:pt x="102712" y="118427"/>
                    <a:pt x="103060" y="118783"/>
                  </a:cubicBezTo>
                  <a:lnTo>
                    <a:pt x="103060" y="20328"/>
                  </a:lnTo>
                  <a:cubicBezTo>
                    <a:pt x="102763" y="20642"/>
                    <a:pt x="102482" y="20965"/>
                    <a:pt x="102177" y="21271"/>
                  </a:cubicBezTo>
                  <a:cubicBezTo>
                    <a:pt x="90700" y="32748"/>
                    <a:pt x="79215" y="44224"/>
                    <a:pt x="67738" y="55701"/>
                  </a:cubicBezTo>
                  <a:cubicBezTo>
                    <a:pt x="67475" y="55964"/>
                    <a:pt x="67237" y="56253"/>
                    <a:pt x="66923" y="56431"/>
                  </a:cubicBezTo>
                  <a:cubicBezTo>
                    <a:pt x="66849" y="56473"/>
                    <a:pt x="66748" y="56492"/>
                    <a:pt x="66641" y="56492"/>
                  </a:cubicBezTo>
                  <a:cubicBezTo>
                    <a:pt x="66489" y="56492"/>
                    <a:pt x="66324" y="56454"/>
                    <a:pt x="66209" y="56389"/>
                  </a:cubicBezTo>
                  <a:cubicBezTo>
                    <a:pt x="65912" y="56227"/>
                    <a:pt x="65870" y="55888"/>
                    <a:pt x="66065" y="55607"/>
                  </a:cubicBezTo>
                  <a:cubicBezTo>
                    <a:pt x="66269" y="55318"/>
                    <a:pt x="66541" y="55064"/>
                    <a:pt x="66795" y="54800"/>
                  </a:cubicBezTo>
                  <a:cubicBezTo>
                    <a:pt x="75715" y="45881"/>
                    <a:pt x="84643" y="36961"/>
                    <a:pt x="93563" y="28041"/>
                  </a:cubicBezTo>
                  <a:cubicBezTo>
                    <a:pt x="96731" y="24873"/>
                    <a:pt x="99891" y="21704"/>
                    <a:pt x="103060" y="18536"/>
                  </a:cubicBezTo>
                  <a:lnTo>
                    <a:pt x="103060" y="5377"/>
                  </a:lnTo>
                  <a:cubicBezTo>
                    <a:pt x="101208" y="7331"/>
                    <a:pt x="99416" y="9344"/>
                    <a:pt x="97479" y="11205"/>
                  </a:cubicBezTo>
                  <a:cubicBezTo>
                    <a:pt x="96011" y="12617"/>
                    <a:pt x="94126" y="13316"/>
                    <a:pt x="92230" y="13316"/>
                  </a:cubicBezTo>
                  <a:cubicBezTo>
                    <a:pt x="90363" y="13316"/>
                    <a:pt x="88484" y="12638"/>
                    <a:pt x="86979" y="11298"/>
                  </a:cubicBezTo>
                  <a:cubicBezTo>
                    <a:pt x="86283" y="10678"/>
                    <a:pt x="85629" y="10007"/>
                    <a:pt x="84966" y="9361"/>
                  </a:cubicBezTo>
                  <a:cubicBezTo>
                    <a:pt x="83106" y="7560"/>
                    <a:pt x="80879" y="6660"/>
                    <a:pt x="78653" y="6660"/>
                  </a:cubicBezTo>
                  <a:cubicBezTo>
                    <a:pt x="76385" y="6660"/>
                    <a:pt x="74118" y="7594"/>
                    <a:pt x="72241" y="9463"/>
                  </a:cubicBezTo>
                  <a:cubicBezTo>
                    <a:pt x="68265" y="13422"/>
                    <a:pt x="64298" y="17397"/>
                    <a:pt x="60339" y="21373"/>
                  </a:cubicBezTo>
                  <a:cubicBezTo>
                    <a:pt x="59660" y="22053"/>
                    <a:pt x="58912" y="22545"/>
                    <a:pt x="57910" y="22579"/>
                  </a:cubicBezTo>
                  <a:cubicBezTo>
                    <a:pt x="57872" y="22580"/>
                    <a:pt x="57834" y="22581"/>
                    <a:pt x="57796" y="22581"/>
                  </a:cubicBezTo>
                  <a:cubicBezTo>
                    <a:pt x="56459" y="22581"/>
                    <a:pt x="55438" y="21993"/>
                    <a:pt x="54826" y="20787"/>
                  </a:cubicBezTo>
                  <a:cubicBezTo>
                    <a:pt x="54181" y="19504"/>
                    <a:pt x="54359" y="18255"/>
                    <a:pt x="55285" y="17168"/>
                  </a:cubicBezTo>
                  <a:cubicBezTo>
                    <a:pt x="55829" y="16539"/>
                    <a:pt x="56449" y="15979"/>
                    <a:pt x="57035" y="15393"/>
                  </a:cubicBezTo>
                  <a:cubicBezTo>
                    <a:pt x="57969" y="14450"/>
                    <a:pt x="58912" y="13507"/>
                    <a:pt x="59847" y="12572"/>
                  </a:cubicBezTo>
                  <a:cubicBezTo>
                    <a:pt x="60263" y="12165"/>
                    <a:pt x="60569" y="11706"/>
                    <a:pt x="60603" y="11103"/>
                  </a:cubicBezTo>
                  <a:cubicBezTo>
                    <a:pt x="60645" y="10262"/>
                    <a:pt x="60314" y="9608"/>
                    <a:pt x="59583" y="9200"/>
                  </a:cubicBezTo>
                  <a:cubicBezTo>
                    <a:pt x="59249" y="9011"/>
                    <a:pt x="58907" y="8917"/>
                    <a:pt x="58567" y="8917"/>
                  </a:cubicBezTo>
                  <a:cubicBezTo>
                    <a:pt x="58175" y="8917"/>
                    <a:pt x="57786" y="9043"/>
                    <a:pt x="57417" y="9293"/>
                  </a:cubicBezTo>
                  <a:cubicBezTo>
                    <a:pt x="57120" y="9497"/>
                    <a:pt x="56873" y="9778"/>
                    <a:pt x="56619" y="10041"/>
                  </a:cubicBezTo>
                  <a:cubicBezTo>
                    <a:pt x="52346" y="14305"/>
                    <a:pt x="48064" y="18578"/>
                    <a:pt x="43800" y="22860"/>
                  </a:cubicBezTo>
                  <a:cubicBezTo>
                    <a:pt x="42579" y="24081"/>
                    <a:pt x="41149" y="24781"/>
                    <a:pt x="39417" y="24781"/>
                  </a:cubicBezTo>
                  <a:cubicBezTo>
                    <a:pt x="39366" y="24781"/>
                    <a:pt x="39315" y="24781"/>
                    <a:pt x="39264" y="24779"/>
                  </a:cubicBezTo>
                  <a:cubicBezTo>
                    <a:pt x="36851" y="24712"/>
                    <a:pt x="35050" y="23599"/>
                    <a:pt x="33971" y="21475"/>
                  </a:cubicBezTo>
                  <a:cubicBezTo>
                    <a:pt x="32867" y="19309"/>
                    <a:pt x="33105" y="17168"/>
                    <a:pt x="34507" y="15180"/>
                  </a:cubicBezTo>
                  <a:cubicBezTo>
                    <a:pt x="34787" y="14773"/>
                    <a:pt x="35152" y="14424"/>
                    <a:pt x="35500" y="14067"/>
                  </a:cubicBezTo>
                  <a:cubicBezTo>
                    <a:pt x="39884" y="9676"/>
                    <a:pt x="44276" y="5284"/>
                    <a:pt x="48667" y="892"/>
                  </a:cubicBezTo>
                  <a:cubicBezTo>
                    <a:pt x="48939" y="612"/>
                    <a:pt x="49186" y="297"/>
                    <a:pt x="494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30"/>
            <p:cNvSpPr/>
            <p:nvPr/>
          </p:nvSpPr>
          <p:spPr>
            <a:xfrm>
              <a:off x="2353750" y="745575"/>
              <a:ext cx="2715625" cy="1487300"/>
            </a:xfrm>
            <a:custGeom>
              <a:rect b="b" l="l" r="r" t="t"/>
              <a:pathLst>
                <a:path extrusionOk="0" h="59492" w="108625">
                  <a:moveTo>
                    <a:pt x="1" y="0"/>
                  </a:moveTo>
                  <a:cubicBezTo>
                    <a:pt x="3755" y="3755"/>
                    <a:pt x="7468" y="7560"/>
                    <a:pt x="11273" y="11264"/>
                  </a:cubicBezTo>
                  <a:cubicBezTo>
                    <a:pt x="14569" y="14458"/>
                    <a:pt x="18596" y="16183"/>
                    <a:pt x="23158" y="16472"/>
                  </a:cubicBezTo>
                  <a:cubicBezTo>
                    <a:pt x="23638" y="16503"/>
                    <a:pt x="24113" y="16518"/>
                    <a:pt x="24583" y="16518"/>
                  </a:cubicBezTo>
                  <a:cubicBezTo>
                    <a:pt x="29760" y="16518"/>
                    <a:pt x="34283" y="14632"/>
                    <a:pt x="38092" y="10924"/>
                  </a:cubicBezTo>
                  <a:cubicBezTo>
                    <a:pt x="39570" y="9489"/>
                    <a:pt x="41005" y="8019"/>
                    <a:pt x="42467" y="6567"/>
                  </a:cubicBezTo>
                  <a:cubicBezTo>
                    <a:pt x="43146" y="5887"/>
                    <a:pt x="43809" y="5173"/>
                    <a:pt x="44522" y="4536"/>
                  </a:cubicBezTo>
                  <a:cubicBezTo>
                    <a:pt x="45193" y="3941"/>
                    <a:pt x="45939" y="3633"/>
                    <a:pt x="46725" y="3633"/>
                  </a:cubicBezTo>
                  <a:cubicBezTo>
                    <a:pt x="47182" y="3633"/>
                    <a:pt x="47654" y="3737"/>
                    <a:pt x="48133" y="3950"/>
                  </a:cubicBezTo>
                  <a:cubicBezTo>
                    <a:pt x="49458" y="4536"/>
                    <a:pt x="50188" y="5581"/>
                    <a:pt x="50273" y="7051"/>
                  </a:cubicBezTo>
                  <a:cubicBezTo>
                    <a:pt x="50333" y="8232"/>
                    <a:pt x="49806" y="9140"/>
                    <a:pt x="48991" y="9956"/>
                  </a:cubicBezTo>
                  <a:cubicBezTo>
                    <a:pt x="42526" y="16404"/>
                    <a:pt x="36044" y="22843"/>
                    <a:pt x="29614" y="29324"/>
                  </a:cubicBezTo>
                  <a:cubicBezTo>
                    <a:pt x="25103" y="33894"/>
                    <a:pt x="23447" y="39391"/>
                    <a:pt x="24755" y="45677"/>
                  </a:cubicBezTo>
                  <a:cubicBezTo>
                    <a:pt x="26345" y="53326"/>
                    <a:pt x="33179" y="59491"/>
                    <a:pt x="41944" y="59491"/>
                  </a:cubicBezTo>
                  <a:cubicBezTo>
                    <a:pt x="42027" y="59491"/>
                    <a:pt x="42111" y="59491"/>
                    <a:pt x="42195" y="59489"/>
                  </a:cubicBezTo>
                  <a:cubicBezTo>
                    <a:pt x="46986" y="59421"/>
                    <a:pt x="51097" y="57612"/>
                    <a:pt x="54504" y="54214"/>
                  </a:cubicBezTo>
                  <a:cubicBezTo>
                    <a:pt x="72326" y="36392"/>
                    <a:pt x="90148" y="18570"/>
                    <a:pt x="107979" y="748"/>
                  </a:cubicBezTo>
                  <a:cubicBezTo>
                    <a:pt x="108208" y="510"/>
                    <a:pt x="108412" y="246"/>
                    <a:pt x="108625" y="0"/>
                  </a:cubicBezTo>
                  <a:lnTo>
                    <a:pt x="94676" y="0"/>
                  </a:lnTo>
                  <a:cubicBezTo>
                    <a:pt x="94430" y="272"/>
                    <a:pt x="94200" y="552"/>
                    <a:pt x="93937" y="807"/>
                  </a:cubicBezTo>
                  <a:cubicBezTo>
                    <a:pt x="86410" y="8342"/>
                    <a:pt x="78876" y="15877"/>
                    <a:pt x="71341" y="23403"/>
                  </a:cubicBezTo>
                  <a:cubicBezTo>
                    <a:pt x="71111" y="23641"/>
                    <a:pt x="70882" y="23921"/>
                    <a:pt x="70602" y="24057"/>
                  </a:cubicBezTo>
                  <a:cubicBezTo>
                    <a:pt x="70522" y="24095"/>
                    <a:pt x="70409" y="24114"/>
                    <a:pt x="70294" y="24114"/>
                  </a:cubicBezTo>
                  <a:cubicBezTo>
                    <a:pt x="70125" y="24114"/>
                    <a:pt x="69954" y="24074"/>
                    <a:pt x="69888" y="23998"/>
                  </a:cubicBezTo>
                  <a:cubicBezTo>
                    <a:pt x="69744" y="23811"/>
                    <a:pt x="69693" y="23429"/>
                    <a:pt x="69786" y="23208"/>
                  </a:cubicBezTo>
                  <a:cubicBezTo>
                    <a:pt x="69905" y="22919"/>
                    <a:pt x="70202" y="22707"/>
                    <a:pt x="70440" y="22469"/>
                  </a:cubicBezTo>
                  <a:cubicBezTo>
                    <a:pt x="77644" y="15265"/>
                    <a:pt x="84847" y="8062"/>
                    <a:pt x="92051" y="858"/>
                  </a:cubicBezTo>
                  <a:cubicBezTo>
                    <a:pt x="92331" y="578"/>
                    <a:pt x="92603" y="289"/>
                    <a:pt x="92875" y="0"/>
                  </a:cubicBezTo>
                  <a:lnTo>
                    <a:pt x="73150" y="0"/>
                  </a:lnTo>
                  <a:cubicBezTo>
                    <a:pt x="72938" y="255"/>
                    <a:pt x="72759" y="527"/>
                    <a:pt x="72530" y="756"/>
                  </a:cubicBezTo>
                  <a:cubicBezTo>
                    <a:pt x="62319" y="10967"/>
                    <a:pt x="52117" y="21178"/>
                    <a:pt x="41906" y="31380"/>
                  </a:cubicBezTo>
                  <a:cubicBezTo>
                    <a:pt x="41694" y="31592"/>
                    <a:pt x="41490" y="31813"/>
                    <a:pt x="41252" y="31983"/>
                  </a:cubicBezTo>
                  <a:cubicBezTo>
                    <a:pt x="41129" y="32071"/>
                    <a:pt x="41001" y="32116"/>
                    <a:pt x="40875" y="32116"/>
                  </a:cubicBezTo>
                  <a:cubicBezTo>
                    <a:pt x="40722" y="32116"/>
                    <a:pt x="40571" y="32050"/>
                    <a:pt x="40436" y="31915"/>
                  </a:cubicBezTo>
                  <a:cubicBezTo>
                    <a:pt x="40190" y="31660"/>
                    <a:pt x="40181" y="31371"/>
                    <a:pt x="40385" y="31108"/>
                  </a:cubicBezTo>
                  <a:cubicBezTo>
                    <a:pt x="40589" y="30845"/>
                    <a:pt x="40836" y="30615"/>
                    <a:pt x="41065" y="30378"/>
                  </a:cubicBezTo>
                  <a:cubicBezTo>
                    <a:pt x="50876" y="20575"/>
                    <a:pt x="60688" y="10763"/>
                    <a:pt x="70491" y="951"/>
                  </a:cubicBezTo>
                  <a:cubicBezTo>
                    <a:pt x="70797" y="654"/>
                    <a:pt x="71069" y="323"/>
                    <a:pt x="7134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30"/>
            <p:cNvSpPr/>
            <p:nvPr/>
          </p:nvSpPr>
          <p:spPr>
            <a:xfrm>
              <a:off x="4505925" y="1853500"/>
              <a:ext cx="224925" cy="225575"/>
            </a:xfrm>
            <a:custGeom>
              <a:rect b="b" l="l" r="r" t="t"/>
              <a:pathLst>
                <a:path extrusionOk="0" h="9023" w="8997">
                  <a:moveTo>
                    <a:pt x="4498" y="1"/>
                  </a:moveTo>
                  <a:cubicBezTo>
                    <a:pt x="2048" y="1"/>
                    <a:pt x="26" y="2024"/>
                    <a:pt x="18" y="4486"/>
                  </a:cubicBezTo>
                  <a:cubicBezTo>
                    <a:pt x="1" y="6975"/>
                    <a:pt x="2005" y="9005"/>
                    <a:pt x="4477" y="9022"/>
                  </a:cubicBezTo>
                  <a:cubicBezTo>
                    <a:pt x="4493" y="9022"/>
                    <a:pt x="4508" y="9022"/>
                    <a:pt x="4523" y="9022"/>
                  </a:cubicBezTo>
                  <a:cubicBezTo>
                    <a:pt x="6958" y="9022"/>
                    <a:pt x="8971" y="7002"/>
                    <a:pt x="8988" y="4537"/>
                  </a:cubicBezTo>
                  <a:cubicBezTo>
                    <a:pt x="8997" y="2056"/>
                    <a:pt x="7000" y="26"/>
                    <a:pt x="4528" y="1"/>
                  </a:cubicBezTo>
                  <a:cubicBezTo>
                    <a:pt x="4518" y="1"/>
                    <a:pt x="4508" y="1"/>
                    <a:pt x="44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28" name="Google Shape;828;p30"/>
          <p:cNvGrpSpPr/>
          <p:nvPr/>
        </p:nvGrpSpPr>
        <p:grpSpPr>
          <a:xfrm rot="10800000">
            <a:off x="-760775" y="4366725"/>
            <a:ext cx="1633375" cy="237275"/>
            <a:chOff x="1263450" y="3868700"/>
            <a:chExt cx="1633375" cy="237275"/>
          </a:xfrm>
        </p:grpSpPr>
        <p:sp>
          <p:nvSpPr>
            <p:cNvPr id="829" name="Google Shape;829;p30"/>
            <p:cNvSpPr/>
            <p:nvPr/>
          </p:nvSpPr>
          <p:spPr>
            <a:xfrm>
              <a:off x="1263450" y="3871050"/>
              <a:ext cx="249125" cy="234925"/>
            </a:xfrm>
            <a:custGeom>
              <a:rect b="b" l="l" r="r" t="t"/>
              <a:pathLst>
                <a:path extrusionOk="0" h="9397" w="9965">
                  <a:moveTo>
                    <a:pt x="7668" y="1"/>
                  </a:moveTo>
                  <a:cubicBezTo>
                    <a:pt x="7208" y="1"/>
                    <a:pt x="6784" y="184"/>
                    <a:pt x="6414" y="543"/>
                  </a:cubicBezTo>
                  <a:cubicBezTo>
                    <a:pt x="5913" y="1036"/>
                    <a:pt x="5428" y="1563"/>
                    <a:pt x="4927" y="2089"/>
                  </a:cubicBezTo>
                  <a:cubicBezTo>
                    <a:pt x="4409" y="1563"/>
                    <a:pt x="3959" y="1112"/>
                    <a:pt x="3517" y="671"/>
                  </a:cubicBezTo>
                  <a:cubicBezTo>
                    <a:pt x="3074" y="232"/>
                    <a:pt x="2547" y="11"/>
                    <a:pt x="2035" y="11"/>
                  </a:cubicBezTo>
                  <a:cubicBezTo>
                    <a:pt x="1574" y="11"/>
                    <a:pt x="1127" y="190"/>
                    <a:pt x="765" y="552"/>
                  </a:cubicBezTo>
                  <a:cubicBezTo>
                    <a:pt x="0" y="1308"/>
                    <a:pt x="34" y="2472"/>
                    <a:pt x="867" y="3296"/>
                  </a:cubicBezTo>
                  <a:cubicBezTo>
                    <a:pt x="1325" y="3754"/>
                    <a:pt x="1801" y="4179"/>
                    <a:pt x="2353" y="4697"/>
                  </a:cubicBezTo>
                  <a:cubicBezTo>
                    <a:pt x="1801" y="5215"/>
                    <a:pt x="1317" y="5649"/>
                    <a:pt x="867" y="6099"/>
                  </a:cubicBezTo>
                  <a:cubicBezTo>
                    <a:pt x="34" y="6931"/>
                    <a:pt x="0" y="8095"/>
                    <a:pt x="765" y="8851"/>
                  </a:cubicBezTo>
                  <a:cubicBezTo>
                    <a:pt x="1126" y="9212"/>
                    <a:pt x="1572" y="9392"/>
                    <a:pt x="2031" y="9392"/>
                  </a:cubicBezTo>
                  <a:cubicBezTo>
                    <a:pt x="2544" y="9392"/>
                    <a:pt x="3073" y="9168"/>
                    <a:pt x="3517" y="8724"/>
                  </a:cubicBezTo>
                  <a:cubicBezTo>
                    <a:pt x="3967" y="8274"/>
                    <a:pt x="4401" y="7806"/>
                    <a:pt x="4919" y="7271"/>
                  </a:cubicBezTo>
                  <a:cubicBezTo>
                    <a:pt x="5174" y="7569"/>
                    <a:pt x="5360" y="7806"/>
                    <a:pt x="5564" y="8019"/>
                  </a:cubicBezTo>
                  <a:cubicBezTo>
                    <a:pt x="6487" y="8946"/>
                    <a:pt x="7219" y="9397"/>
                    <a:pt x="7863" y="9397"/>
                  </a:cubicBezTo>
                  <a:cubicBezTo>
                    <a:pt x="8274" y="9397"/>
                    <a:pt x="8649" y="9212"/>
                    <a:pt x="9013" y="8851"/>
                  </a:cubicBezTo>
                  <a:cubicBezTo>
                    <a:pt x="9965" y="7908"/>
                    <a:pt x="9735" y="6906"/>
                    <a:pt x="8223" y="5394"/>
                  </a:cubicBezTo>
                  <a:cubicBezTo>
                    <a:pt x="8002" y="5173"/>
                    <a:pt x="7773" y="4969"/>
                    <a:pt x="7450" y="4672"/>
                  </a:cubicBezTo>
                  <a:cubicBezTo>
                    <a:pt x="8011" y="4154"/>
                    <a:pt x="8512" y="3703"/>
                    <a:pt x="8996" y="3228"/>
                  </a:cubicBezTo>
                  <a:cubicBezTo>
                    <a:pt x="9446" y="2777"/>
                    <a:pt x="9659" y="2225"/>
                    <a:pt x="9548" y="1597"/>
                  </a:cubicBezTo>
                  <a:cubicBezTo>
                    <a:pt x="9421" y="866"/>
                    <a:pt x="9005" y="348"/>
                    <a:pt x="8300" y="110"/>
                  </a:cubicBezTo>
                  <a:cubicBezTo>
                    <a:pt x="8083" y="37"/>
                    <a:pt x="7872" y="1"/>
                    <a:pt x="76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30"/>
            <p:cNvSpPr/>
            <p:nvPr/>
          </p:nvSpPr>
          <p:spPr>
            <a:xfrm>
              <a:off x="2664025" y="4040500"/>
              <a:ext cx="65225" cy="65025"/>
            </a:xfrm>
            <a:custGeom>
              <a:rect b="b" l="l" r="r" t="t"/>
              <a:pathLst>
                <a:path extrusionOk="0" h="2601" w="2609">
                  <a:moveTo>
                    <a:pt x="1309" y="1"/>
                  </a:moveTo>
                  <a:cubicBezTo>
                    <a:pt x="578" y="1"/>
                    <a:pt x="18" y="553"/>
                    <a:pt x="9" y="1283"/>
                  </a:cubicBezTo>
                  <a:cubicBezTo>
                    <a:pt x="1" y="2005"/>
                    <a:pt x="561" y="2591"/>
                    <a:pt x="1275" y="2600"/>
                  </a:cubicBezTo>
                  <a:cubicBezTo>
                    <a:pt x="1285" y="2600"/>
                    <a:pt x="1296" y="2600"/>
                    <a:pt x="1306" y="2600"/>
                  </a:cubicBezTo>
                  <a:cubicBezTo>
                    <a:pt x="2031" y="2600"/>
                    <a:pt x="2609" y="2020"/>
                    <a:pt x="2600" y="1292"/>
                  </a:cubicBezTo>
                  <a:cubicBezTo>
                    <a:pt x="2600" y="570"/>
                    <a:pt x="2031" y="9"/>
                    <a:pt x="130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p30"/>
            <p:cNvSpPr/>
            <p:nvPr/>
          </p:nvSpPr>
          <p:spPr>
            <a:xfrm>
              <a:off x="1652725" y="4040500"/>
              <a:ext cx="65000" cy="65025"/>
            </a:xfrm>
            <a:custGeom>
              <a:rect b="b" l="l" r="r" t="t"/>
              <a:pathLst>
                <a:path extrusionOk="0" h="2601" w="2600">
                  <a:moveTo>
                    <a:pt x="1301" y="0"/>
                  </a:moveTo>
                  <a:cubicBezTo>
                    <a:pt x="561" y="0"/>
                    <a:pt x="0" y="564"/>
                    <a:pt x="0" y="1300"/>
                  </a:cubicBezTo>
                  <a:cubicBezTo>
                    <a:pt x="0" y="2022"/>
                    <a:pt x="561" y="2600"/>
                    <a:pt x="1283" y="2600"/>
                  </a:cubicBezTo>
                  <a:cubicBezTo>
                    <a:pt x="1288" y="2600"/>
                    <a:pt x="1293" y="2600"/>
                    <a:pt x="1299" y="2600"/>
                  </a:cubicBezTo>
                  <a:cubicBezTo>
                    <a:pt x="2005" y="2600"/>
                    <a:pt x="2583" y="2034"/>
                    <a:pt x="2591" y="1326"/>
                  </a:cubicBezTo>
                  <a:cubicBezTo>
                    <a:pt x="2600" y="595"/>
                    <a:pt x="2048" y="18"/>
                    <a:pt x="1334" y="1"/>
                  </a:cubicBezTo>
                  <a:cubicBezTo>
                    <a:pt x="1323" y="0"/>
                    <a:pt x="1312" y="0"/>
                    <a:pt x="13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30"/>
            <p:cNvSpPr/>
            <p:nvPr/>
          </p:nvSpPr>
          <p:spPr>
            <a:xfrm>
              <a:off x="2830525" y="4040500"/>
              <a:ext cx="65650" cy="65025"/>
            </a:xfrm>
            <a:custGeom>
              <a:rect b="b" l="l" r="r" t="t"/>
              <a:pathLst>
                <a:path extrusionOk="0" h="2601" w="2626">
                  <a:moveTo>
                    <a:pt x="1326" y="0"/>
                  </a:moveTo>
                  <a:cubicBezTo>
                    <a:pt x="603" y="0"/>
                    <a:pt x="35" y="533"/>
                    <a:pt x="18" y="1258"/>
                  </a:cubicBezTo>
                  <a:cubicBezTo>
                    <a:pt x="1" y="2005"/>
                    <a:pt x="570" y="2600"/>
                    <a:pt x="1300" y="2600"/>
                  </a:cubicBezTo>
                  <a:cubicBezTo>
                    <a:pt x="1306" y="2600"/>
                    <a:pt x="1311" y="2600"/>
                    <a:pt x="1316" y="2600"/>
                  </a:cubicBezTo>
                  <a:cubicBezTo>
                    <a:pt x="2022" y="2600"/>
                    <a:pt x="2600" y="2026"/>
                    <a:pt x="2617" y="1317"/>
                  </a:cubicBezTo>
                  <a:cubicBezTo>
                    <a:pt x="2626" y="604"/>
                    <a:pt x="2056" y="18"/>
                    <a:pt x="1343" y="1"/>
                  </a:cubicBezTo>
                  <a:cubicBezTo>
                    <a:pt x="1337" y="0"/>
                    <a:pt x="1331" y="0"/>
                    <a:pt x="13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30"/>
            <p:cNvSpPr/>
            <p:nvPr/>
          </p:nvSpPr>
          <p:spPr>
            <a:xfrm>
              <a:off x="1819000" y="3868700"/>
              <a:ext cx="65450" cy="65025"/>
            </a:xfrm>
            <a:custGeom>
              <a:rect b="b" l="l" r="r" t="t"/>
              <a:pathLst>
                <a:path extrusionOk="0" h="2601" w="2618">
                  <a:moveTo>
                    <a:pt x="1309" y="0"/>
                  </a:moveTo>
                  <a:cubicBezTo>
                    <a:pt x="561" y="9"/>
                    <a:pt x="1" y="586"/>
                    <a:pt x="18" y="1342"/>
                  </a:cubicBezTo>
                  <a:cubicBezTo>
                    <a:pt x="34" y="2054"/>
                    <a:pt x="595" y="2600"/>
                    <a:pt x="1302" y="2600"/>
                  </a:cubicBezTo>
                  <a:cubicBezTo>
                    <a:pt x="1313" y="2600"/>
                    <a:pt x="1324" y="2600"/>
                    <a:pt x="1334" y="2600"/>
                  </a:cubicBezTo>
                  <a:cubicBezTo>
                    <a:pt x="2048" y="2591"/>
                    <a:pt x="2617" y="2005"/>
                    <a:pt x="2617" y="1291"/>
                  </a:cubicBezTo>
                  <a:cubicBezTo>
                    <a:pt x="2609" y="569"/>
                    <a:pt x="2031" y="0"/>
                    <a:pt x="13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30"/>
            <p:cNvSpPr/>
            <p:nvPr/>
          </p:nvSpPr>
          <p:spPr>
            <a:xfrm>
              <a:off x="2156475" y="3868900"/>
              <a:ext cx="65200" cy="64800"/>
            </a:xfrm>
            <a:custGeom>
              <a:rect b="b" l="l" r="r" t="t"/>
              <a:pathLst>
                <a:path extrusionOk="0" h="2592" w="2608">
                  <a:moveTo>
                    <a:pt x="1311" y="0"/>
                  </a:moveTo>
                  <a:cubicBezTo>
                    <a:pt x="578" y="0"/>
                    <a:pt x="0" y="580"/>
                    <a:pt x="0" y="1300"/>
                  </a:cubicBezTo>
                  <a:cubicBezTo>
                    <a:pt x="0" y="2005"/>
                    <a:pt x="578" y="2592"/>
                    <a:pt x="1300" y="2592"/>
                  </a:cubicBezTo>
                  <a:cubicBezTo>
                    <a:pt x="1305" y="2592"/>
                    <a:pt x="1310" y="2592"/>
                    <a:pt x="1316" y="2592"/>
                  </a:cubicBezTo>
                  <a:cubicBezTo>
                    <a:pt x="2022" y="2592"/>
                    <a:pt x="2591" y="2034"/>
                    <a:pt x="2599" y="1317"/>
                  </a:cubicBezTo>
                  <a:cubicBezTo>
                    <a:pt x="2608" y="587"/>
                    <a:pt x="2056" y="9"/>
                    <a:pt x="1342" y="1"/>
                  </a:cubicBezTo>
                  <a:cubicBezTo>
                    <a:pt x="1332" y="0"/>
                    <a:pt x="1321" y="0"/>
                    <a:pt x="13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30"/>
            <p:cNvSpPr/>
            <p:nvPr/>
          </p:nvSpPr>
          <p:spPr>
            <a:xfrm>
              <a:off x="2830525" y="3868850"/>
              <a:ext cx="66300" cy="64900"/>
            </a:xfrm>
            <a:custGeom>
              <a:rect b="b" l="l" r="r" t="t"/>
              <a:pathLst>
                <a:path extrusionOk="0" h="2596" w="2652">
                  <a:moveTo>
                    <a:pt x="1312" y="0"/>
                  </a:moveTo>
                  <a:cubicBezTo>
                    <a:pt x="603" y="0"/>
                    <a:pt x="42" y="531"/>
                    <a:pt x="18" y="1251"/>
                  </a:cubicBezTo>
                  <a:cubicBezTo>
                    <a:pt x="1" y="1982"/>
                    <a:pt x="536" y="2568"/>
                    <a:pt x="1249" y="2594"/>
                  </a:cubicBezTo>
                  <a:cubicBezTo>
                    <a:pt x="1271" y="2595"/>
                    <a:pt x="1292" y="2595"/>
                    <a:pt x="1314" y="2595"/>
                  </a:cubicBezTo>
                  <a:cubicBezTo>
                    <a:pt x="2007" y="2595"/>
                    <a:pt x="2576" y="2063"/>
                    <a:pt x="2609" y="1370"/>
                  </a:cubicBezTo>
                  <a:cubicBezTo>
                    <a:pt x="2651" y="657"/>
                    <a:pt x="2107" y="37"/>
                    <a:pt x="1394" y="3"/>
                  </a:cubicBezTo>
                  <a:cubicBezTo>
                    <a:pt x="1366" y="1"/>
                    <a:pt x="1339" y="0"/>
                    <a:pt x="1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30"/>
            <p:cNvSpPr/>
            <p:nvPr/>
          </p:nvSpPr>
          <p:spPr>
            <a:xfrm>
              <a:off x="1819000" y="4040500"/>
              <a:ext cx="65450" cy="65025"/>
            </a:xfrm>
            <a:custGeom>
              <a:rect b="b" l="l" r="r" t="t"/>
              <a:pathLst>
                <a:path extrusionOk="0" h="2601" w="2618">
                  <a:moveTo>
                    <a:pt x="1299" y="0"/>
                  </a:moveTo>
                  <a:cubicBezTo>
                    <a:pt x="1288" y="0"/>
                    <a:pt x="1277" y="0"/>
                    <a:pt x="1266" y="1"/>
                  </a:cubicBezTo>
                  <a:cubicBezTo>
                    <a:pt x="544" y="18"/>
                    <a:pt x="1" y="595"/>
                    <a:pt x="18" y="1326"/>
                  </a:cubicBezTo>
                  <a:cubicBezTo>
                    <a:pt x="26" y="2042"/>
                    <a:pt x="604" y="2600"/>
                    <a:pt x="1310" y="2600"/>
                  </a:cubicBezTo>
                  <a:cubicBezTo>
                    <a:pt x="1315" y="2600"/>
                    <a:pt x="1321" y="2600"/>
                    <a:pt x="1326" y="2600"/>
                  </a:cubicBezTo>
                  <a:cubicBezTo>
                    <a:pt x="2039" y="2591"/>
                    <a:pt x="2617" y="2005"/>
                    <a:pt x="2617" y="1292"/>
                  </a:cubicBezTo>
                  <a:cubicBezTo>
                    <a:pt x="2609" y="563"/>
                    <a:pt x="2031" y="0"/>
                    <a:pt x="12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p30"/>
            <p:cNvSpPr/>
            <p:nvPr/>
          </p:nvSpPr>
          <p:spPr>
            <a:xfrm>
              <a:off x="2156475" y="4040500"/>
              <a:ext cx="65200" cy="65025"/>
            </a:xfrm>
            <a:custGeom>
              <a:rect b="b" l="l" r="r" t="t"/>
              <a:pathLst>
                <a:path extrusionOk="0" h="2601" w="2608">
                  <a:moveTo>
                    <a:pt x="1311" y="0"/>
                  </a:moveTo>
                  <a:cubicBezTo>
                    <a:pt x="578" y="0"/>
                    <a:pt x="0" y="580"/>
                    <a:pt x="0" y="1300"/>
                  </a:cubicBezTo>
                  <a:cubicBezTo>
                    <a:pt x="0" y="2005"/>
                    <a:pt x="586" y="2600"/>
                    <a:pt x="1291" y="2600"/>
                  </a:cubicBezTo>
                  <a:cubicBezTo>
                    <a:pt x="1297" y="2600"/>
                    <a:pt x="1302" y="2600"/>
                    <a:pt x="1307" y="2600"/>
                  </a:cubicBezTo>
                  <a:cubicBezTo>
                    <a:pt x="2022" y="2600"/>
                    <a:pt x="2591" y="2034"/>
                    <a:pt x="2599" y="1326"/>
                  </a:cubicBezTo>
                  <a:cubicBezTo>
                    <a:pt x="2608" y="587"/>
                    <a:pt x="2064" y="18"/>
                    <a:pt x="1342" y="1"/>
                  </a:cubicBezTo>
                  <a:cubicBezTo>
                    <a:pt x="1332" y="0"/>
                    <a:pt x="1321" y="0"/>
                    <a:pt x="13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30"/>
            <p:cNvSpPr/>
            <p:nvPr/>
          </p:nvSpPr>
          <p:spPr>
            <a:xfrm>
              <a:off x="2326150" y="4040500"/>
              <a:ext cx="65850" cy="65025"/>
            </a:xfrm>
            <a:custGeom>
              <a:rect b="b" l="l" r="r" t="t"/>
              <a:pathLst>
                <a:path extrusionOk="0" h="2601" w="2634">
                  <a:moveTo>
                    <a:pt x="1315" y="0"/>
                  </a:moveTo>
                  <a:cubicBezTo>
                    <a:pt x="1304" y="0"/>
                    <a:pt x="1294" y="0"/>
                    <a:pt x="1283" y="1"/>
                  </a:cubicBezTo>
                  <a:cubicBezTo>
                    <a:pt x="561" y="18"/>
                    <a:pt x="0" y="612"/>
                    <a:pt x="17" y="1326"/>
                  </a:cubicBezTo>
                  <a:cubicBezTo>
                    <a:pt x="34" y="2029"/>
                    <a:pt x="612" y="2600"/>
                    <a:pt x="1312" y="2600"/>
                  </a:cubicBezTo>
                  <a:cubicBezTo>
                    <a:pt x="1322" y="2600"/>
                    <a:pt x="1332" y="2600"/>
                    <a:pt x="1343" y="2600"/>
                  </a:cubicBezTo>
                  <a:cubicBezTo>
                    <a:pt x="2048" y="2591"/>
                    <a:pt x="2634" y="1997"/>
                    <a:pt x="2625" y="1292"/>
                  </a:cubicBezTo>
                  <a:cubicBezTo>
                    <a:pt x="2625" y="572"/>
                    <a:pt x="2039" y="0"/>
                    <a:pt x="13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30"/>
            <p:cNvSpPr/>
            <p:nvPr/>
          </p:nvSpPr>
          <p:spPr>
            <a:xfrm>
              <a:off x="1652300" y="3868700"/>
              <a:ext cx="65425" cy="65025"/>
            </a:xfrm>
            <a:custGeom>
              <a:rect b="b" l="l" r="r" t="t"/>
              <a:pathLst>
                <a:path extrusionOk="0" h="2601" w="2617">
                  <a:moveTo>
                    <a:pt x="1308" y="0"/>
                  </a:moveTo>
                  <a:cubicBezTo>
                    <a:pt x="569" y="0"/>
                    <a:pt x="0" y="586"/>
                    <a:pt x="17" y="1342"/>
                  </a:cubicBezTo>
                  <a:cubicBezTo>
                    <a:pt x="34" y="2045"/>
                    <a:pt x="595" y="2600"/>
                    <a:pt x="1302" y="2600"/>
                  </a:cubicBezTo>
                  <a:cubicBezTo>
                    <a:pt x="1313" y="2600"/>
                    <a:pt x="1323" y="2600"/>
                    <a:pt x="1334" y="2600"/>
                  </a:cubicBezTo>
                  <a:cubicBezTo>
                    <a:pt x="2048" y="2591"/>
                    <a:pt x="2617" y="2013"/>
                    <a:pt x="2608" y="1291"/>
                  </a:cubicBezTo>
                  <a:cubicBezTo>
                    <a:pt x="2600" y="569"/>
                    <a:pt x="2031" y="9"/>
                    <a:pt x="13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p30"/>
            <p:cNvSpPr/>
            <p:nvPr/>
          </p:nvSpPr>
          <p:spPr>
            <a:xfrm>
              <a:off x="2492650" y="3868700"/>
              <a:ext cx="65850" cy="65000"/>
            </a:xfrm>
            <a:custGeom>
              <a:rect b="b" l="l" r="r" t="t"/>
              <a:pathLst>
                <a:path extrusionOk="0" h="2600" w="2634">
                  <a:moveTo>
                    <a:pt x="1343" y="0"/>
                  </a:moveTo>
                  <a:cubicBezTo>
                    <a:pt x="621" y="0"/>
                    <a:pt x="43" y="561"/>
                    <a:pt x="26" y="1274"/>
                  </a:cubicBezTo>
                  <a:cubicBezTo>
                    <a:pt x="1" y="2000"/>
                    <a:pt x="595" y="2600"/>
                    <a:pt x="1327" y="2600"/>
                  </a:cubicBezTo>
                  <a:cubicBezTo>
                    <a:pt x="1332" y="2600"/>
                    <a:pt x="1337" y="2600"/>
                    <a:pt x="1343" y="2600"/>
                  </a:cubicBezTo>
                  <a:cubicBezTo>
                    <a:pt x="2056" y="2600"/>
                    <a:pt x="2634" y="2022"/>
                    <a:pt x="2634" y="1300"/>
                  </a:cubicBezTo>
                  <a:cubicBezTo>
                    <a:pt x="2634" y="586"/>
                    <a:pt x="2056" y="9"/>
                    <a:pt x="13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p30"/>
            <p:cNvSpPr/>
            <p:nvPr/>
          </p:nvSpPr>
          <p:spPr>
            <a:xfrm>
              <a:off x="2664025" y="3868700"/>
              <a:ext cx="65025" cy="65000"/>
            </a:xfrm>
            <a:custGeom>
              <a:rect b="b" l="l" r="r" t="t"/>
              <a:pathLst>
                <a:path extrusionOk="0" h="2600" w="2601">
                  <a:moveTo>
                    <a:pt x="1309" y="0"/>
                  </a:moveTo>
                  <a:cubicBezTo>
                    <a:pt x="587" y="0"/>
                    <a:pt x="18" y="561"/>
                    <a:pt x="9" y="1283"/>
                  </a:cubicBezTo>
                  <a:cubicBezTo>
                    <a:pt x="1" y="2005"/>
                    <a:pt x="553" y="2591"/>
                    <a:pt x="1266" y="2600"/>
                  </a:cubicBezTo>
                  <a:cubicBezTo>
                    <a:pt x="1277" y="2600"/>
                    <a:pt x="1288" y="2600"/>
                    <a:pt x="1299" y="2600"/>
                  </a:cubicBezTo>
                  <a:cubicBezTo>
                    <a:pt x="2031" y="2600"/>
                    <a:pt x="2600" y="2028"/>
                    <a:pt x="2600" y="1300"/>
                  </a:cubicBezTo>
                  <a:cubicBezTo>
                    <a:pt x="2600" y="578"/>
                    <a:pt x="2031" y="9"/>
                    <a:pt x="13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Google Shape;842;p30"/>
            <p:cNvSpPr/>
            <p:nvPr/>
          </p:nvSpPr>
          <p:spPr>
            <a:xfrm>
              <a:off x="2493075" y="4040500"/>
              <a:ext cx="65850" cy="65025"/>
            </a:xfrm>
            <a:custGeom>
              <a:rect b="b" l="l" r="r" t="t"/>
              <a:pathLst>
                <a:path extrusionOk="0" h="2601" w="2634">
                  <a:moveTo>
                    <a:pt x="1327" y="0"/>
                  </a:moveTo>
                  <a:cubicBezTo>
                    <a:pt x="595" y="0"/>
                    <a:pt x="9" y="572"/>
                    <a:pt x="9" y="1292"/>
                  </a:cubicBezTo>
                  <a:cubicBezTo>
                    <a:pt x="0" y="1997"/>
                    <a:pt x="587" y="2591"/>
                    <a:pt x="1292" y="2600"/>
                  </a:cubicBezTo>
                  <a:cubicBezTo>
                    <a:pt x="1302" y="2600"/>
                    <a:pt x="1312" y="2600"/>
                    <a:pt x="1322" y="2600"/>
                  </a:cubicBezTo>
                  <a:cubicBezTo>
                    <a:pt x="2022" y="2600"/>
                    <a:pt x="2600" y="2029"/>
                    <a:pt x="2617" y="1326"/>
                  </a:cubicBezTo>
                  <a:cubicBezTo>
                    <a:pt x="2634" y="612"/>
                    <a:pt x="2073" y="18"/>
                    <a:pt x="1360" y="1"/>
                  </a:cubicBezTo>
                  <a:cubicBezTo>
                    <a:pt x="1349" y="0"/>
                    <a:pt x="1338" y="0"/>
                    <a:pt x="13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" name="Google Shape;843;p30"/>
            <p:cNvSpPr/>
            <p:nvPr/>
          </p:nvSpPr>
          <p:spPr>
            <a:xfrm>
              <a:off x="1989550" y="3868900"/>
              <a:ext cx="65425" cy="64800"/>
            </a:xfrm>
            <a:custGeom>
              <a:rect b="b" l="l" r="r" t="t"/>
              <a:pathLst>
                <a:path extrusionOk="0" h="2592" w="2617">
                  <a:moveTo>
                    <a:pt x="1311" y="0"/>
                  </a:moveTo>
                  <a:cubicBezTo>
                    <a:pt x="586" y="0"/>
                    <a:pt x="0" y="580"/>
                    <a:pt x="9" y="1300"/>
                  </a:cubicBezTo>
                  <a:cubicBezTo>
                    <a:pt x="17" y="2014"/>
                    <a:pt x="595" y="2592"/>
                    <a:pt x="1308" y="2592"/>
                  </a:cubicBezTo>
                  <a:cubicBezTo>
                    <a:pt x="1314" y="2592"/>
                    <a:pt x="1319" y="2592"/>
                    <a:pt x="1324" y="2592"/>
                  </a:cubicBezTo>
                  <a:cubicBezTo>
                    <a:pt x="2039" y="2592"/>
                    <a:pt x="2600" y="2026"/>
                    <a:pt x="2608" y="1309"/>
                  </a:cubicBezTo>
                  <a:cubicBezTo>
                    <a:pt x="2617" y="587"/>
                    <a:pt x="2064" y="9"/>
                    <a:pt x="1342" y="1"/>
                  </a:cubicBezTo>
                  <a:cubicBezTo>
                    <a:pt x="1332" y="0"/>
                    <a:pt x="1321" y="0"/>
                    <a:pt x="13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Google Shape;844;p30"/>
            <p:cNvSpPr/>
            <p:nvPr/>
          </p:nvSpPr>
          <p:spPr>
            <a:xfrm>
              <a:off x="1989325" y="4040500"/>
              <a:ext cx="65650" cy="65025"/>
            </a:xfrm>
            <a:custGeom>
              <a:rect b="b" l="l" r="r" t="t"/>
              <a:pathLst>
                <a:path extrusionOk="0" h="2601" w="2626">
                  <a:moveTo>
                    <a:pt x="1327" y="0"/>
                  </a:moveTo>
                  <a:cubicBezTo>
                    <a:pt x="595" y="0"/>
                    <a:pt x="1" y="592"/>
                    <a:pt x="18" y="1317"/>
                  </a:cubicBezTo>
                  <a:cubicBezTo>
                    <a:pt x="26" y="2017"/>
                    <a:pt x="612" y="2600"/>
                    <a:pt x="1319" y="2600"/>
                  </a:cubicBezTo>
                  <a:cubicBezTo>
                    <a:pt x="1324" y="2600"/>
                    <a:pt x="1329" y="2600"/>
                    <a:pt x="1334" y="2600"/>
                  </a:cubicBezTo>
                  <a:cubicBezTo>
                    <a:pt x="2048" y="2600"/>
                    <a:pt x="2617" y="2022"/>
                    <a:pt x="2617" y="1300"/>
                  </a:cubicBezTo>
                  <a:cubicBezTo>
                    <a:pt x="2626" y="578"/>
                    <a:pt x="2065" y="9"/>
                    <a:pt x="1343" y="1"/>
                  </a:cubicBezTo>
                  <a:cubicBezTo>
                    <a:pt x="1338" y="0"/>
                    <a:pt x="1332" y="0"/>
                    <a:pt x="13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30"/>
            <p:cNvSpPr/>
            <p:nvPr/>
          </p:nvSpPr>
          <p:spPr>
            <a:xfrm>
              <a:off x="2326350" y="3868900"/>
              <a:ext cx="65875" cy="64800"/>
            </a:xfrm>
            <a:custGeom>
              <a:rect b="b" l="l" r="r" t="t"/>
              <a:pathLst>
                <a:path extrusionOk="0" h="2592" w="2635">
                  <a:moveTo>
                    <a:pt x="1323" y="0"/>
                  </a:moveTo>
                  <a:cubicBezTo>
                    <a:pt x="1313" y="0"/>
                    <a:pt x="1302" y="0"/>
                    <a:pt x="1292" y="1"/>
                  </a:cubicBezTo>
                  <a:cubicBezTo>
                    <a:pt x="579" y="9"/>
                    <a:pt x="1" y="595"/>
                    <a:pt x="9" y="1309"/>
                  </a:cubicBezTo>
                  <a:cubicBezTo>
                    <a:pt x="18" y="2017"/>
                    <a:pt x="596" y="2592"/>
                    <a:pt x="1302" y="2592"/>
                  </a:cubicBezTo>
                  <a:cubicBezTo>
                    <a:pt x="1307" y="2592"/>
                    <a:pt x="1312" y="2592"/>
                    <a:pt x="1318" y="2592"/>
                  </a:cubicBezTo>
                  <a:cubicBezTo>
                    <a:pt x="2031" y="2592"/>
                    <a:pt x="2609" y="2014"/>
                    <a:pt x="2617" y="1309"/>
                  </a:cubicBezTo>
                  <a:cubicBezTo>
                    <a:pt x="2634" y="589"/>
                    <a:pt x="2048" y="0"/>
                    <a:pt x="13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6" name="Google Shape;846;p30"/>
          <p:cNvSpPr/>
          <p:nvPr/>
        </p:nvSpPr>
        <p:spPr>
          <a:xfrm>
            <a:off x="754450" y="360050"/>
            <a:ext cx="484800" cy="484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30"/>
          <p:cNvSpPr/>
          <p:nvPr/>
        </p:nvSpPr>
        <p:spPr>
          <a:xfrm>
            <a:off x="4990825" y="4604000"/>
            <a:ext cx="484800" cy="4848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30"/>
          <p:cNvSpPr/>
          <p:nvPr/>
        </p:nvSpPr>
        <p:spPr>
          <a:xfrm>
            <a:off x="8203850" y="3832800"/>
            <a:ext cx="647728" cy="633305"/>
          </a:xfrm>
          <a:custGeom>
            <a:rect b="b" l="l" r="r" t="t"/>
            <a:pathLst>
              <a:path extrusionOk="0" h="147366" w="150722">
                <a:moveTo>
                  <a:pt x="75347" y="13536"/>
                </a:moveTo>
                <a:cubicBezTo>
                  <a:pt x="87879" y="13536"/>
                  <a:pt x="100451" y="17795"/>
                  <a:pt x="110729" y="26435"/>
                </a:cubicBezTo>
                <a:cubicBezTo>
                  <a:pt x="134932" y="46775"/>
                  <a:pt x="137456" y="82477"/>
                  <a:pt x="116251" y="106001"/>
                </a:cubicBezTo>
                <a:cubicBezTo>
                  <a:pt x="105152" y="118322"/>
                  <a:pt x="90256" y="124199"/>
                  <a:pt x="75496" y="124199"/>
                </a:cubicBezTo>
                <a:cubicBezTo>
                  <a:pt x="62768" y="124199"/>
                  <a:pt x="50141" y="119829"/>
                  <a:pt x="40137" y="111452"/>
                </a:cubicBezTo>
                <a:cubicBezTo>
                  <a:pt x="40422" y="111256"/>
                  <a:pt x="40681" y="111131"/>
                  <a:pt x="40868" y="110944"/>
                </a:cubicBezTo>
                <a:cubicBezTo>
                  <a:pt x="46997" y="104815"/>
                  <a:pt x="53117" y="98686"/>
                  <a:pt x="59245" y="92558"/>
                </a:cubicBezTo>
                <a:cubicBezTo>
                  <a:pt x="60030" y="91772"/>
                  <a:pt x="60468" y="90889"/>
                  <a:pt x="60200" y="89756"/>
                </a:cubicBezTo>
                <a:cubicBezTo>
                  <a:pt x="59894" y="88420"/>
                  <a:pt x="58745" y="87620"/>
                  <a:pt x="57542" y="87620"/>
                </a:cubicBezTo>
                <a:cubicBezTo>
                  <a:pt x="56922" y="87620"/>
                  <a:pt x="56288" y="87832"/>
                  <a:pt x="55748" y="88293"/>
                </a:cubicBezTo>
                <a:cubicBezTo>
                  <a:pt x="55525" y="88481"/>
                  <a:pt x="55320" y="88704"/>
                  <a:pt x="55115" y="88909"/>
                </a:cubicBezTo>
                <a:cubicBezTo>
                  <a:pt x="49004" y="95029"/>
                  <a:pt x="42902" y="101140"/>
                  <a:pt x="36800" y="107259"/>
                </a:cubicBezTo>
                <a:cubicBezTo>
                  <a:pt x="36613" y="107447"/>
                  <a:pt x="36470" y="107696"/>
                  <a:pt x="36309" y="107911"/>
                </a:cubicBezTo>
                <a:cubicBezTo>
                  <a:pt x="17870" y="90060"/>
                  <a:pt x="13356" y="57953"/>
                  <a:pt x="32233" y="34330"/>
                </a:cubicBezTo>
                <a:cubicBezTo>
                  <a:pt x="43240" y="20555"/>
                  <a:pt x="59260" y="13536"/>
                  <a:pt x="75347" y="13536"/>
                </a:cubicBezTo>
                <a:close/>
                <a:moveTo>
                  <a:pt x="75319" y="1"/>
                </a:moveTo>
                <a:cubicBezTo>
                  <a:pt x="59499" y="1"/>
                  <a:pt x="43633" y="5476"/>
                  <a:pt x="30716" y="16586"/>
                </a:cubicBezTo>
                <a:cubicBezTo>
                  <a:pt x="16826" y="28532"/>
                  <a:pt x="8752" y="43742"/>
                  <a:pt x="6977" y="61994"/>
                </a:cubicBezTo>
                <a:cubicBezTo>
                  <a:pt x="4907" y="83431"/>
                  <a:pt x="11812" y="101871"/>
                  <a:pt x="26648" y="117554"/>
                </a:cubicBezTo>
                <a:cubicBezTo>
                  <a:pt x="26425" y="117733"/>
                  <a:pt x="26166" y="117902"/>
                  <a:pt x="25961" y="118107"/>
                </a:cubicBezTo>
                <a:cubicBezTo>
                  <a:pt x="17923" y="126145"/>
                  <a:pt x="9894" y="134192"/>
                  <a:pt x="1865" y="142230"/>
                </a:cubicBezTo>
                <a:cubicBezTo>
                  <a:pt x="1642" y="142462"/>
                  <a:pt x="1401" y="142685"/>
                  <a:pt x="1205" y="142934"/>
                </a:cubicBezTo>
                <a:cubicBezTo>
                  <a:pt x="1" y="144513"/>
                  <a:pt x="750" y="146735"/>
                  <a:pt x="2668" y="147261"/>
                </a:cubicBezTo>
                <a:cubicBezTo>
                  <a:pt x="2927" y="147333"/>
                  <a:pt x="3173" y="147366"/>
                  <a:pt x="3407" y="147366"/>
                </a:cubicBezTo>
                <a:cubicBezTo>
                  <a:pt x="4254" y="147366"/>
                  <a:pt x="4953" y="146930"/>
                  <a:pt x="5603" y="146280"/>
                </a:cubicBezTo>
                <a:cubicBezTo>
                  <a:pt x="13730" y="138135"/>
                  <a:pt x="21866" y="129990"/>
                  <a:pt x="29993" y="121836"/>
                </a:cubicBezTo>
                <a:cubicBezTo>
                  <a:pt x="30199" y="121631"/>
                  <a:pt x="30350" y="121363"/>
                  <a:pt x="30546" y="121096"/>
                </a:cubicBezTo>
                <a:cubicBezTo>
                  <a:pt x="43637" y="132340"/>
                  <a:pt x="59520" y="137739"/>
                  <a:pt x="75257" y="137739"/>
                </a:cubicBezTo>
                <a:cubicBezTo>
                  <a:pt x="94804" y="137739"/>
                  <a:pt x="114126" y="129411"/>
                  <a:pt x="127598" y="113611"/>
                </a:cubicBezTo>
                <a:cubicBezTo>
                  <a:pt x="150722" y="86482"/>
                  <a:pt x="149571" y="46008"/>
                  <a:pt x="124030" y="20315"/>
                </a:cubicBezTo>
                <a:cubicBezTo>
                  <a:pt x="110641" y="6847"/>
                  <a:pt x="93009" y="1"/>
                  <a:pt x="7531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75" name="Google Shape;75;p4"/>
          <p:cNvSpPr txBox="1"/>
          <p:nvPr>
            <p:ph idx="1" type="body"/>
          </p:nvPr>
        </p:nvSpPr>
        <p:spPr>
          <a:xfrm>
            <a:off x="720000" y="1215751"/>
            <a:ext cx="7704000" cy="40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/>
        </p:txBody>
      </p:sp>
      <p:grpSp>
        <p:nvGrpSpPr>
          <p:cNvPr id="76" name="Google Shape;76;p4"/>
          <p:cNvGrpSpPr/>
          <p:nvPr/>
        </p:nvGrpSpPr>
        <p:grpSpPr>
          <a:xfrm flipH="1">
            <a:off x="7920077" y="-611002"/>
            <a:ext cx="1330222" cy="2429315"/>
            <a:chOff x="-1" y="-33740"/>
            <a:chExt cx="731454" cy="1335816"/>
          </a:xfrm>
        </p:grpSpPr>
        <p:sp>
          <p:nvSpPr>
            <p:cNvPr id="77" name="Google Shape;77;p4"/>
            <p:cNvSpPr/>
            <p:nvPr/>
          </p:nvSpPr>
          <p:spPr>
            <a:xfrm rot="-5400000">
              <a:off x="-302182" y="268441"/>
              <a:ext cx="1335816" cy="731454"/>
            </a:xfrm>
            <a:custGeom>
              <a:rect b="b" l="l" r="r" t="t"/>
              <a:pathLst>
                <a:path extrusionOk="0" h="59492" w="108625">
                  <a:moveTo>
                    <a:pt x="1" y="0"/>
                  </a:moveTo>
                  <a:cubicBezTo>
                    <a:pt x="3755" y="3755"/>
                    <a:pt x="7468" y="7560"/>
                    <a:pt x="11273" y="11264"/>
                  </a:cubicBezTo>
                  <a:cubicBezTo>
                    <a:pt x="14569" y="14458"/>
                    <a:pt x="18596" y="16183"/>
                    <a:pt x="23158" y="16472"/>
                  </a:cubicBezTo>
                  <a:cubicBezTo>
                    <a:pt x="23638" y="16503"/>
                    <a:pt x="24113" y="16518"/>
                    <a:pt x="24583" y="16518"/>
                  </a:cubicBezTo>
                  <a:cubicBezTo>
                    <a:pt x="29760" y="16518"/>
                    <a:pt x="34283" y="14632"/>
                    <a:pt x="38092" y="10924"/>
                  </a:cubicBezTo>
                  <a:cubicBezTo>
                    <a:pt x="39570" y="9489"/>
                    <a:pt x="41005" y="8019"/>
                    <a:pt x="42467" y="6567"/>
                  </a:cubicBezTo>
                  <a:cubicBezTo>
                    <a:pt x="43146" y="5887"/>
                    <a:pt x="43809" y="5173"/>
                    <a:pt x="44522" y="4536"/>
                  </a:cubicBezTo>
                  <a:cubicBezTo>
                    <a:pt x="45193" y="3941"/>
                    <a:pt x="45939" y="3633"/>
                    <a:pt x="46725" y="3633"/>
                  </a:cubicBezTo>
                  <a:cubicBezTo>
                    <a:pt x="47182" y="3633"/>
                    <a:pt x="47654" y="3737"/>
                    <a:pt x="48133" y="3950"/>
                  </a:cubicBezTo>
                  <a:cubicBezTo>
                    <a:pt x="49458" y="4536"/>
                    <a:pt x="50188" y="5581"/>
                    <a:pt x="50273" y="7051"/>
                  </a:cubicBezTo>
                  <a:cubicBezTo>
                    <a:pt x="50333" y="8232"/>
                    <a:pt x="49806" y="9140"/>
                    <a:pt x="48991" y="9956"/>
                  </a:cubicBezTo>
                  <a:cubicBezTo>
                    <a:pt x="42526" y="16404"/>
                    <a:pt x="36044" y="22843"/>
                    <a:pt x="29614" y="29324"/>
                  </a:cubicBezTo>
                  <a:cubicBezTo>
                    <a:pt x="25103" y="33894"/>
                    <a:pt x="23447" y="39391"/>
                    <a:pt x="24755" y="45677"/>
                  </a:cubicBezTo>
                  <a:cubicBezTo>
                    <a:pt x="26345" y="53326"/>
                    <a:pt x="33179" y="59491"/>
                    <a:pt x="41944" y="59491"/>
                  </a:cubicBezTo>
                  <a:cubicBezTo>
                    <a:pt x="42027" y="59491"/>
                    <a:pt x="42111" y="59491"/>
                    <a:pt x="42195" y="59489"/>
                  </a:cubicBezTo>
                  <a:cubicBezTo>
                    <a:pt x="46986" y="59421"/>
                    <a:pt x="51097" y="57612"/>
                    <a:pt x="54504" y="54214"/>
                  </a:cubicBezTo>
                  <a:cubicBezTo>
                    <a:pt x="72326" y="36392"/>
                    <a:pt x="90148" y="18570"/>
                    <a:pt x="107979" y="748"/>
                  </a:cubicBezTo>
                  <a:cubicBezTo>
                    <a:pt x="108208" y="510"/>
                    <a:pt x="108412" y="246"/>
                    <a:pt x="108625" y="0"/>
                  </a:cubicBezTo>
                  <a:lnTo>
                    <a:pt x="94676" y="0"/>
                  </a:lnTo>
                  <a:cubicBezTo>
                    <a:pt x="94430" y="272"/>
                    <a:pt x="94200" y="552"/>
                    <a:pt x="93937" y="807"/>
                  </a:cubicBezTo>
                  <a:cubicBezTo>
                    <a:pt x="86410" y="8342"/>
                    <a:pt x="78876" y="15877"/>
                    <a:pt x="71341" y="23403"/>
                  </a:cubicBezTo>
                  <a:cubicBezTo>
                    <a:pt x="71111" y="23641"/>
                    <a:pt x="70882" y="23921"/>
                    <a:pt x="70602" y="24057"/>
                  </a:cubicBezTo>
                  <a:cubicBezTo>
                    <a:pt x="70522" y="24095"/>
                    <a:pt x="70409" y="24114"/>
                    <a:pt x="70294" y="24114"/>
                  </a:cubicBezTo>
                  <a:cubicBezTo>
                    <a:pt x="70125" y="24114"/>
                    <a:pt x="69954" y="24074"/>
                    <a:pt x="69888" y="23998"/>
                  </a:cubicBezTo>
                  <a:cubicBezTo>
                    <a:pt x="69744" y="23811"/>
                    <a:pt x="69693" y="23429"/>
                    <a:pt x="69786" y="23208"/>
                  </a:cubicBezTo>
                  <a:cubicBezTo>
                    <a:pt x="69905" y="22919"/>
                    <a:pt x="70202" y="22707"/>
                    <a:pt x="70440" y="22469"/>
                  </a:cubicBezTo>
                  <a:cubicBezTo>
                    <a:pt x="77644" y="15265"/>
                    <a:pt x="84847" y="8062"/>
                    <a:pt x="92051" y="858"/>
                  </a:cubicBezTo>
                  <a:cubicBezTo>
                    <a:pt x="92331" y="578"/>
                    <a:pt x="92603" y="289"/>
                    <a:pt x="92875" y="0"/>
                  </a:cubicBezTo>
                  <a:lnTo>
                    <a:pt x="73150" y="0"/>
                  </a:lnTo>
                  <a:cubicBezTo>
                    <a:pt x="72938" y="255"/>
                    <a:pt x="72759" y="527"/>
                    <a:pt x="72530" y="756"/>
                  </a:cubicBezTo>
                  <a:cubicBezTo>
                    <a:pt x="62319" y="10967"/>
                    <a:pt x="52117" y="21178"/>
                    <a:pt x="41906" y="31380"/>
                  </a:cubicBezTo>
                  <a:cubicBezTo>
                    <a:pt x="41694" y="31592"/>
                    <a:pt x="41490" y="31813"/>
                    <a:pt x="41252" y="31983"/>
                  </a:cubicBezTo>
                  <a:cubicBezTo>
                    <a:pt x="41129" y="32071"/>
                    <a:pt x="41001" y="32116"/>
                    <a:pt x="40875" y="32116"/>
                  </a:cubicBezTo>
                  <a:cubicBezTo>
                    <a:pt x="40722" y="32116"/>
                    <a:pt x="40571" y="32050"/>
                    <a:pt x="40436" y="31915"/>
                  </a:cubicBezTo>
                  <a:cubicBezTo>
                    <a:pt x="40190" y="31660"/>
                    <a:pt x="40181" y="31371"/>
                    <a:pt x="40385" y="31108"/>
                  </a:cubicBezTo>
                  <a:cubicBezTo>
                    <a:pt x="40589" y="30845"/>
                    <a:pt x="40836" y="30615"/>
                    <a:pt x="41065" y="30378"/>
                  </a:cubicBezTo>
                  <a:cubicBezTo>
                    <a:pt x="50876" y="20575"/>
                    <a:pt x="60688" y="10763"/>
                    <a:pt x="70491" y="951"/>
                  </a:cubicBezTo>
                  <a:cubicBezTo>
                    <a:pt x="70797" y="654"/>
                    <a:pt x="71069" y="323"/>
                    <a:pt x="713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4"/>
            <p:cNvSpPr/>
            <p:nvPr/>
          </p:nvSpPr>
          <p:spPr>
            <a:xfrm rot="-5400000">
              <a:off x="302369" y="1088834"/>
              <a:ext cx="126723" cy="127089"/>
            </a:xfrm>
            <a:custGeom>
              <a:rect b="b" l="l" r="r" t="t"/>
              <a:pathLst>
                <a:path extrusionOk="0" h="9023" w="8997">
                  <a:moveTo>
                    <a:pt x="4498" y="1"/>
                  </a:moveTo>
                  <a:cubicBezTo>
                    <a:pt x="2048" y="1"/>
                    <a:pt x="26" y="2024"/>
                    <a:pt x="18" y="4486"/>
                  </a:cubicBezTo>
                  <a:cubicBezTo>
                    <a:pt x="1" y="6975"/>
                    <a:pt x="2005" y="9005"/>
                    <a:pt x="4477" y="9022"/>
                  </a:cubicBezTo>
                  <a:cubicBezTo>
                    <a:pt x="4493" y="9022"/>
                    <a:pt x="4508" y="9022"/>
                    <a:pt x="4523" y="9022"/>
                  </a:cubicBezTo>
                  <a:cubicBezTo>
                    <a:pt x="6958" y="9022"/>
                    <a:pt x="8971" y="7002"/>
                    <a:pt x="8988" y="4537"/>
                  </a:cubicBezTo>
                  <a:cubicBezTo>
                    <a:pt x="8997" y="2056"/>
                    <a:pt x="7000" y="26"/>
                    <a:pt x="4528" y="1"/>
                  </a:cubicBezTo>
                  <a:cubicBezTo>
                    <a:pt x="4518" y="1"/>
                    <a:pt x="4508" y="1"/>
                    <a:pt x="44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9" name="Google Shape;79;p4"/>
          <p:cNvSpPr/>
          <p:nvPr/>
        </p:nvSpPr>
        <p:spPr>
          <a:xfrm>
            <a:off x="164600" y="162475"/>
            <a:ext cx="472137" cy="461624"/>
          </a:xfrm>
          <a:custGeom>
            <a:rect b="b" l="l" r="r" t="t"/>
            <a:pathLst>
              <a:path extrusionOk="0" h="147366" w="150722">
                <a:moveTo>
                  <a:pt x="75347" y="13536"/>
                </a:moveTo>
                <a:cubicBezTo>
                  <a:pt x="87879" y="13536"/>
                  <a:pt x="100451" y="17795"/>
                  <a:pt x="110729" y="26435"/>
                </a:cubicBezTo>
                <a:cubicBezTo>
                  <a:pt x="134932" y="46775"/>
                  <a:pt x="137456" y="82477"/>
                  <a:pt x="116251" y="106001"/>
                </a:cubicBezTo>
                <a:cubicBezTo>
                  <a:pt x="105152" y="118322"/>
                  <a:pt x="90256" y="124199"/>
                  <a:pt x="75496" y="124199"/>
                </a:cubicBezTo>
                <a:cubicBezTo>
                  <a:pt x="62768" y="124199"/>
                  <a:pt x="50141" y="119829"/>
                  <a:pt x="40137" y="111452"/>
                </a:cubicBezTo>
                <a:cubicBezTo>
                  <a:pt x="40422" y="111256"/>
                  <a:pt x="40681" y="111131"/>
                  <a:pt x="40868" y="110944"/>
                </a:cubicBezTo>
                <a:cubicBezTo>
                  <a:pt x="46997" y="104815"/>
                  <a:pt x="53117" y="98686"/>
                  <a:pt x="59245" y="92558"/>
                </a:cubicBezTo>
                <a:cubicBezTo>
                  <a:pt x="60030" y="91772"/>
                  <a:pt x="60468" y="90889"/>
                  <a:pt x="60200" y="89756"/>
                </a:cubicBezTo>
                <a:cubicBezTo>
                  <a:pt x="59894" y="88420"/>
                  <a:pt x="58745" y="87620"/>
                  <a:pt x="57542" y="87620"/>
                </a:cubicBezTo>
                <a:cubicBezTo>
                  <a:pt x="56922" y="87620"/>
                  <a:pt x="56288" y="87832"/>
                  <a:pt x="55748" y="88293"/>
                </a:cubicBezTo>
                <a:cubicBezTo>
                  <a:pt x="55525" y="88481"/>
                  <a:pt x="55320" y="88704"/>
                  <a:pt x="55115" y="88909"/>
                </a:cubicBezTo>
                <a:cubicBezTo>
                  <a:pt x="49004" y="95029"/>
                  <a:pt x="42902" y="101140"/>
                  <a:pt x="36800" y="107259"/>
                </a:cubicBezTo>
                <a:cubicBezTo>
                  <a:pt x="36613" y="107447"/>
                  <a:pt x="36470" y="107696"/>
                  <a:pt x="36309" y="107911"/>
                </a:cubicBezTo>
                <a:cubicBezTo>
                  <a:pt x="17870" y="90060"/>
                  <a:pt x="13356" y="57953"/>
                  <a:pt x="32233" y="34330"/>
                </a:cubicBezTo>
                <a:cubicBezTo>
                  <a:pt x="43240" y="20555"/>
                  <a:pt x="59260" y="13536"/>
                  <a:pt x="75347" y="13536"/>
                </a:cubicBezTo>
                <a:close/>
                <a:moveTo>
                  <a:pt x="75319" y="1"/>
                </a:moveTo>
                <a:cubicBezTo>
                  <a:pt x="59499" y="1"/>
                  <a:pt x="43633" y="5476"/>
                  <a:pt x="30716" y="16586"/>
                </a:cubicBezTo>
                <a:cubicBezTo>
                  <a:pt x="16826" y="28532"/>
                  <a:pt x="8752" y="43742"/>
                  <a:pt x="6977" y="61994"/>
                </a:cubicBezTo>
                <a:cubicBezTo>
                  <a:pt x="4907" y="83431"/>
                  <a:pt x="11812" y="101871"/>
                  <a:pt x="26648" y="117554"/>
                </a:cubicBezTo>
                <a:cubicBezTo>
                  <a:pt x="26425" y="117733"/>
                  <a:pt x="26166" y="117902"/>
                  <a:pt x="25961" y="118107"/>
                </a:cubicBezTo>
                <a:cubicBezTo>
                  <a:pt x="17923" y="126145"/>
                  <a:pt x="9894" y="134192"/>
                  <a:pt x="1865" y="142230"/>
                </a:cubicBezTo>
                <a:cubicBezTo>
                  <a:pt x="1642" y="142462"/>
                  <a:pt x="1401" y="142685"/>
                  <a:pt x="1205" y="142934"/>
                </a:cubicBezTo>
                <a:cubicBezTo>
                  <a:pt x="1" y="144513"/>
                  <a:pt x="750" y="146735"/>
                  <a:pt x="2668" y="147261"/>
                </a:cubicBezTo>
                <a:cubicBezTo>
                  <a:pt x="2927" y="147333"/>
                  <a:pt x="3173" y="147366"/>
                  <a:pt x="3407" y="147366"/>
                </a:cubicBezTo>
                <a:cubicBezTo>
                  <a:pt x="4254" y="147366"/>
                  <a:pt x="4953" y="146930"/>
                  <a:pt x="5603" y="146280"/>
                </a:cubicBezTo>
                <a:cubicBezTo>
                  <a:pt x="13730" y="138135"/>
                  <a:pt x="21866" y="129990"/>
                  <a:pt x="29993" y="121836"/>
                </a:cubicBezTo>
                <a:cubicBezTo>
                  <a:pt x="30199" y="121631"/>
                  <a:pt x="30350" y="121363"/>
                  <a:pt x="30546" y="121096"/>
                </a:cubicBezTo>
                <a:cubicBezTo>
                  <a:pt x="43637" y="132340"/>
                  <a:pt x="59520" y="137739"/>
                  <a:pt x="75257" y="137739"/>
                </a:cubicBezTo>
                <a:cubicBezTo>
                  <a:pt x="94804" y="137739"/>
                  <a:pt x="114126" y="129411"/>
                  <a:pt x="127598" y="113611"/>
                </a:cubicBezTo>
                <a:cubicBezTo>
                  <a:pt x="150722" y="86482"/>
                  <a:pt x="149571" y="46008"/>
                  <a:pt x="124030" y="20315"/>
                </a:cubicBezTo>
                <a:cubicBezTo>
                  <a:pt x="110641" y="6847"/>
                  <a:pt x="93009" y="1"/>
                  <a:pt x="7531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4"/>
          <p:cNvSpPr/>
          <p:nvPr/>
        </p:nvSpPr>
        <p:spPr>
          <a:xfrm>
            <a:off x="5663100" y="4889125"/>
            <a:ext cx="484800" cy="4848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Google Shape;82;p5"/>
          <p:cNvGrpSpPr/>
          <p:nvPr/>
        </p:nvGrpSpPr>
        <p:grpSpPr>
          <a:xfrm>
            <a:off x="5385267" y="-1"/>
            <a:ext cx="3758709" cy="2220073"/>
            <a:chOff x="2353750" y="745575"/>
            <a:chExt cx="5027700" cy="2969600"/>
          </a:xfrm>
        </p:grpSpPr>
        <p:sp>
          <p:nvSpPr>
            <p:cNvPr id="83" name="Google Shape;83;p5"/>
            <p:cNvSpPr/>
            <p:nvPr/>
          </p:nvSpPr>
          <p:spPr>
            <a:xfrm>
              <a:off x="4804950" y="745575"/>
              <a:ext cx="2576500" cy="2969600"/>
            </a:xfrm>
            <a:custGeom>
              <a:rect b="b" l="l" r="r" t="t"/>
              <a:pathLst>
                <a:path extrusionOk="0" h="118784" w="103060">
                  <a:moveTo>
                    <a:pt x="97675" y="48149"/>
                  </a:moveTo>
                  <a:cubicBezTo>
                    <a:pt x="97686" y="48149"/>
                    <a:pt x="97697" y="48149"/>
                    <a:pt x="97708" y="48149"/>
                  </a:cubicBezTo>
                  <a:cubicBezTo>
                    <a:pt x="99654" y="48166"/>
                    <a:pt x="101149" y="49686"/>
                    <a:pt x="101132" y="51640"/>
                  </a:cubicBezTo>
                  <a:cubicBezTo>
                    <a:pt x="101123" y="53580"/>
                    <a:pt x="99611" y="55064"/>
                    <a:pt x="97665" y="55064"/>
                  </a:cubicBezTo>
                  <a:cubicBezTo>
                    <a:pt x="97660" y="55064"/>
                    <a:pt x="97654" y="55064"/>
                    <a:pt x="97649" y="55064"/>
                  </a:cubicBezTo>
                  <a:cubicBezTo>
                    <a:pt x="95703" y="55055"/>
                    <a:pt x="94200" y="53535"/>
                    <a:pt x="94217" y="51581"/>
                  </a:cubicBezTo>
                  <a:cubicBezTo>
                    <a:pt x="94225" y="49646"/>
                    <a:pt x="95737" y="48149"/>
                    <a:pt x="97675" y="48149"/>
                  </a:cubicBezTo>
                  <a:close/>
                  <a:moveTo>
                    <a:pt x="25723" y="0"/>
                  </a:moveTo>
                  <a:cubicBezTo>
                    <a:pt x="25468" y="297"/>
                    <a:pt x="25239" y="620"/>
                    <a:pt x="24967" y="900"/>
                  </a:cubicBezTo>
                  <a:cubicBezTo>
                    <a:pt x="19309" y="6567"/>
                    <a:pt x="13584" y="12165"/>
                    <a:pt x="8003" y="17899"/>
                  </a:cubicBezTo>
                  <a:cubicBezTo>
                    <a:pt x="2303" y="23743"/>
                    <a:pt x="0" y="30802"/>
                    <a:pt x="1207" y="38881"/>
                  </a:cubicBezTo>
                  <a:cubicBezTo>
                    <a:pt x="3037" y="51136"/>
                    <a:pt x="13630" y="59695"/>
                    <a:pt x="25408" y="59695"/>
                  </a:cubicBezTo>
                  <a:cubicBezTo>
                    <a:pt x="27517" y="59695"/>
                    <a:pt x="29664" y="59420"/>
                    <a:pt x="31805" y="58844"/>
                  </a:cubicBezTo>
                  <a:cubicBezTo>
                    <a:pt x="36104" y="57680"/>
                    <a:pt x="39799" y="55497"/>
                    <a:pt x="42942" y="52345"/>
                  </a:cubicBezTo>
                  <a:cubicBezTo>
                    <a:pt x="53883" y="41404"/>
                    <a:pt x="64833" y="30463"/>
                    <a:pt x="75783" y="19521"/>
                  </a:cubicBezTo>
                  <a:cubicBezTo>
                    <a:pt x="76114" y="19190"/>
                    <a:pt x="76429" y="18842"/>
                    <a:pt x="76802" y="18561"/>
                  </a:cubicBezTo>
                  <a:cubicBezTo>
                    <a:pt x="77511" y="18035"/>
                    <a:pt x="78260" y="17761"/>
                    <a:pt x="79042" y="17761"/>
                  </a:cubicBezTo>
                  <a:cubicBezTo>
                    <a:pt x="79535" y="17761"/>
                    <a:pt x="80041" y="17871"/>
                    <a:pt x="80557" y="18094"/>
                  </a:cubicBezTo>
                  <a:cubicBezTo>
                    <a:pt x="81882" y="18672"/>
                    <a:pt x="82647" y="19700"/>
                    <a:pt x="82808" y="21144"/>
                  </a:cubicBezTo>
                  <a:cubicBezTo>
                    <a:pt x="82953" y="22460"/>
                    <a:pt x="82452" y="23522"/>
                    <a:pt x="81517" y="24440"/>
                  </a:cubicBezTo>
                  <a:cubicBezTo>
                    <a:pt x="76599" y="29341"/>
                    <a:pt x="71697" y="34251"/>
                    <a:pt x="66787" y="39161"/>
                  </a:cubicBezTo>
                  <a:cubicBezTo>
                    <a:pt x="55234" y="50714"/>
                    <a:pt x="43664" y="62259"/>
                    <a:pt x="32119" y="73829"/>
                  </a:cubicBezTo>
                  <a:cubicBezTo>
                    <a:pt x="28373" y="77592"/>
                    <a:pt x="27099" y="82128"/>
                    <a:pt x="28356" y="87276"/>
                  </a:cubicBezTo>
                  <a:cubicBezTo>
                    <a:pt x="29859" y="93426"/>
                    <a:pt x="35523" y="97645"/>
                    <a:pt x="41710" y="97645"/>
                  </a:cubicBezTo>
                  <a:cubicBezTo>
                    <a:pt x="42377" y="97645"/>
                    <a:pt x="43049" y="97596"/>
                    <a:pt x="43723" y="97495"/>
                  </a:cubicBezTo>
                  <a:cubicBezTo>
                    <a:pt x="46858" y="97028"/>
                    <a:pt x="49508" y="95652"/>
                    <a:pt x="51743" y="93418"/>
                  </a:cubicBezTo>
                  <a:cubicBezTo>
                    <a:pt x="62964" y="82188"/>
                    <a:pt x="74195" y="70957"/>
                    <a:pt x="85425" y="59736"/>
                  </a:cubicBezTo>
                  <a:cubicBezTo>
                    <a:pt x="85680" y="59481"/>
                    <a:pt x="85934" y="59209"/>
                    <a:pt x="86206" y="58971"/>
                  </a:cubicBezTo>
                  <a:cubicBezTo>
                    <a:pt x="86992" y="58276"/>
                    <a:pt x="87961" y="57932"/>
                    <a:pt x="88923" y="57932"/>
                  </a:cubicBezTo>
                  <a:cubicBezTo>
                    <a:pt x="89937" y="57932"/>
                    <a:pt x="90943" y="58315"/>
                    <a:pt x="91719" y="59073"/>
                  </a:cubicBezTo>
                  <a:cubicBezTo>
                    <a:pt x="93240" y="60560"/>
                    <a:pt x="93350" y="62938"/>
                    <a:pt x="91957" y="64578"/>
                  </a:cubicBezTo>
                  <a:cubicBezTo>
                    <a:pt x="91677" y="64909"/>
                    <a:pt x="91354" y="65198"/>
                    <a:pt x="91057" y="65512"/>
                  </a:cubicBezTo>
                  <a:cubicBezTo>
                    <a:pt x="84541" y="72308"/>
                    <a:pt x="81746" y="80404"/>
                    <a:pt x="82808" y="89740"/>
                  </a:cubicBezTo>
                  <a:cubicBezTo>
                    <a:pt x="83564" y="96357"/>
                    <a:pt x="86410" y="102049"/>
                    <a:pt x="91108" y="106789"/>
                  </a:cubicBezTo>
                  <a:cubicBezTo>
                    <a:pt x="94735" y="110442"/>
                    <a:pt x="98388" y="114069"/>
                    <a:pt x="102024" y="117713"/>
                  </a:cubicBezTo>
                  <a:cubicBezTo>
                    <a:pt x="102372" y="118061"/>
                    <a:pt x="102712" y="118427"/>
                    <a:pt x="103060" y="118783"/>
                  </a:cubicBezTo>
                  <a:lnTo>
                    <a:pt x="103060" y="20328"/>
                  </a:lnTo>
                  <a:cubicBezTo>
                    <a:pt x="102763" y="20642"/>
                    <a:pt x="102482" y="20965"/>
                    <a:pt x="102177" y="21271"/>
                  </a:cubicBezTo>
                  <a:cubicBezTo>
                    <a:pt x="90700" y="32748"/>
                    <a:pt x="79215" y="44224"/>
                    <a:pt x="67738" y="55701"/>
                  </a:cubicBezTo>
                  <a:cubicBezTo>
                    <a:pt x="67475" y="55964"/>
                    <a:pt x="67237" y="56253"/>
                    <a:pt x="66923" y="56431"/>
                  </a:cubicBezTo>
                  <a:cubicBezTo>
                    <a:pt x="66849" y="56473"/>
                    <a:pt x="66748" y="56492"/>
                    <a:pt x="66641" y="56492"/>
                  </a:cubicBezTo>
                  <a:cubicBezTo>
                    <a:pt x="66489" y="56492"/>
                    <a:pt x="66324" y="56454"/>
                    <a:pt x="66209" y="56389"/>
                  </a:cubicBezTo>
                  <a:cubicBezTo>
                    <a:pt x="65912" y="56227"/>
                    <a:pt x="65870" y="55888"/>
                    <a:pt x="66065" y="55607"/>
                  </a:cubicBezTo>
                  <a:cubicBezTo>
                    <a:pt x="66269" y="55318"/>
                    <a:pt x="66541" y="55064"/>
                    <a:pt x="66795" y="54800"/>
                  </a:cubicBezTo>
                  <a:cubicBezTo>
                    <a:pt x="75715" y="45881"/>
                    <a:pt x="84643" y="36961"/>
                    <a:pt x="93563" y="28041"/>
                  </a:cubicBezTo>
                  <a:cubicBezTo>
                    <a:pt x="96731" y="24873"/>
                    <a:pt x="99891" y="21704"/>
                    <a:pt x="103060" y="18536"/>
                  </a:cubicBezTo>
                  <a:lnTo>
                    <a:pt x="103060" y="5377"/>
                  </a:lnTo>
                  <a:cubicBezTo>
                    <a:pt x="101208" y="7331"/>
                    <a:pt x="99416" y="9344"/>
                    <a:pt x="97479" y="11205"/>
                  </a:cubicBezTo>
                  <a:cubicBezTo>
                    <a:pt x="96011" y="12617"/>
                    <a:pt x="94126" y="13316"/>
                    <a:pt x="92230" y="13316"/>
                  </a:cubicBezTo>
                  <a:cubicBezTo>
                    <a:pt x="90363" y="13316"/>
                    <a:pt x="88484" y="12638"/>
                    <a:pt x="86979" y="11298"/>
                  </a:cubicBezTo>
                  <a:cubicBezTo>
                    <a:pt x="86283" y="10678"/>
                    <a:pt x="85629" y="10007"/>
                    <a:pt x="84966" y="9361"/>
                  </a:cubicBezTo>
                  <a:cubicBezTo>
                    <a:pt x="83106" y="7560"/>
                    <a:pt x="80879" y="6660"/>
                    <a:pt x="78653" y="6660"/>
                  </a:cubicBezTo>
                  <a:cubicBezTo>
                    <a:pt x="76385" y="6660"/>
                    <a:pt x="74118" y="7594"/>
                    <a:pt x="72241" y="9463"/>
                  </a:cubicBezTo>
                  <a:cubicBezTo>
                    <a:pt x="68265" y="13422"/>
                    <a:pt x="64298" y="17397"/>
                    <a:pt x="60339" y="21373"/>
                  </a:cubicBezTo>
                  <a:cubicBezTo>
                    <a:pt x="59660" y="22053"/>
                    <a:pt x="58912" y="22545"/>
                    <a:pt x="57910" y="22579"/>
                  </a:cubicBezTo>
                  <a:cubicBezTo>
                    <a:pt x="57872" y="22580"/>
                    <a:pt x="57834" y="22581"/>
                    <a:pt x="57796" y="22581"/>
                  </a:cubicBezTo>
                  <a:cubicBezTo>
                    <a:pt x="56459" y="22581"/>
                    <a:pt x="55438" y="21993"/>
                    <a:pt x="54826" y="20787"/>
                  </a:cubicBezTo>
                  <a:cubicBezTo>
                    <a:pt x="54181" y="19504"/>
                    <a:pt x="54359" y="18255"/>
                    <a:pt x="55285" y="17168"/>
                  </a:cubicBezTo>
                  <a:cubicBezTo>
                    <a:pt x="55829" y="16539"/>
                    <a:pt x="56449" y="15979"/>
                    <a:pt x="57035" y="15393"/>
                  </a:cubicBezTo>
                  <a:cubicBezTo>
                    <a:pt x="57969" y="14450"/>
                    <a:pt x="58912" y="13507"/>
                    <a:pt x="59847" y="12572"/>
                  </a:cubicBezTo>
                  <a:cubicBezTo>
                    <a:pt x="60263" y="12165"/>
                    <a:pt x="60569" y="11706"/>
                    <a:pt x="60603" y="11103"/>
                  </a:cubicBezTo>
                  <a:cubicBezTo>
                    <a:pt x="60645" y="10262"/>
                    <a:pt x="60314" y="9608"/>
                    <a:pt x="59583" y="9200"/>
                  </a:cubicBezTo>
                  <a:cubicBezTo>
                    <a:pt x="59249" y="9011"/>
                    <a:pt x="58907" y="8917"/>
                    <a:pt x="58567" y="8917"/>
                  </a:cubicBezTo>
                  <a:cubicBezTo>
                    <a:pt x="58175" y="8917"/>
                    <a:pt x="57786" y="9043"/>
                    <a:pt x="57417" y="9293"/>
                  </a:cubicBezTo>
                  <a:cubicBezTo>
                    <a:pt x="57120" y="9497"/>
                    <a:pt x="56873" y="9778"/>
                    <a:pt x="56619" y="10041"/>
                  </a:cubicBezTo>
                  <a:cubicBezTo>
                    <a:pt x="52346" y="14305"/>
                    <a:pt x="48064" y="18578"/>
                    <a:pt x="43800" y="22860"/>
                  </a:cubicBezTo>
                  <a:cubicBezTo>
                    <a:pt x="42579" y="24081"/>
                    <a:pt x="41149" y="24781"/>
                    <a:pt x="39417" y="24781"/>
                  </a:cubicBezTo>
                  <a:cubicBezTo>
                    <a:pt x="39366" y="24781"/>
                    <a:pt x="39315" y="24781"/>
                    <a:pt x="39264" y="24779"/>
                  </a:cubicBezTo>
                  <a:cubicBezTo>
                    <a:pt x="36851" y="24712"/>
                    <a:pt x="35050" y="23599"/>
                    <a:pt x="33971" y="21475"/>
                  </a:cubicBezTo>
                  <a:cubicBezTo>
                    <a:pt x="32867" y="19309"/>
                    <a:pt x="33105" y="17168"/>
                    <a:pt x="34507" y="15180"/>
                  </a:cubicBezTo>
                  <a:cubicBezTo>
                    <a:pt x="34787" y="14773"/>
                    <a:pt x="35152" y="14424"/>
                    <a:pt x="35500" y="14067"/>
                  </a:cubicBezTo>
                  <a:cubicBezTo>
                    <a:pt x="39884" y="9676"/>
                    <a:pt x="44276" y="5284"/>
                    <a:pt x="48667" y="892"/>
                  </a:cubicBezTo>
                  <a:cubicBezTo>
                    <a:pt x="48939" y="612"/>
                    <a:pt x="49186" y="297"/>
                    <a:pt x="494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5"/>
            <p:cNvSpPr/>
            <p:nvPr/>
          </p:nvSpPr>
          <p:spPr>
            <a:xfrm>
              <a:off x="2353750" y="745575"/>
              <a:ext cx="2715625" cy="1487300"/>
            </a:xfrm>
            <a:custGeom>
              <a:rect b="b" l="l" r="r" t="t"/>
              <a:pathLst>
                <a:path extrusionOk="0" h="59492" w="108625">
                  <a:moveTo>
                    <a:pt x="1" y="0"/>
                  </a:moveTo>
                  <a:cubicBezTo>
                    <a:pt x="3755" y="3755"/>
                    <a:pt x="7468" y="7560"/>
                    <a:pt x="11273" y="11264"/>
                  </a:cubicBezTo>
                  <a:cubicBezTo>
                    <a:pt x="14569" y="14458"/>
                    <a:pt x="18596" y="16183"/>
                    <a:pt x="23158" y="16472"/>
                  </a:cubicBezTo>
                  <a:cubicBezTo>
                    <a:pt x="23638" y="16503"/>
                    <a:pt x="24113" y="16518"/>
                    <a:pt x="24583" y="16518"/>
                  </a:cubicBezTo>
                  <a:cubicBezTo>
                    <a:pt x="29760" y="16518"/>
                    <a:pt x="34283" y="14632"/>
                    <a:pt x="38092" y="10924"/>
                  </a:cubicBezTo>
                  <a:cubicBezTo>
                    <a:pt x="39570" y="9489"/>
                    <a:pt x="41005" y="8019"/>
                    <a:pt x="42467" y="6567"/>
                  </a:cubicBezTo>
                  <a:cubicBezTo>
                    <a:pt x="43146" y="5887"/>
                    <a:pt x="43809" y="5173"/>
                    <a:pt x="44522" y="4536"/>
                  </a:cubicBezTo>
                  <a:cubicBezTo>
                    <a:pt x="45193" y="3941"/>
                    <a:pt x="45939" y="3633"/>
                    <a:pt x="46725" y="3633"/>
                  </a:cubicBezTo>
                  <a:cubicBezTo>
                    <a:pt x="47182" y="3633"/>
                    <a:pt x="47654" y="3737"/>
                    <a:pt x="48133" y="3950"/>
                  </a:cubicBezTo>
                  <a:cubicBezTo>
                    <a:pt x="49458" y="4536"/>
                    <a:pt x="50188" y="5581"/>
                    <a:pt x="50273" y="7051"/>
                  </a:cubicBezTo>
                  <a:cubicBezTo>
                    <a:pt x="50333" y="8232"/>
                    <a:pt x="49806" y="9140"/>
                    <a:pt x="48991" y="9956"/>
                  </a:cubicBezTo>
                  <a:cubicBezTo>
                    <a:pt x="42526" y="16404"/>
                    <a:pt x="36044" y="22843"/>
                    <a:pt x="29614" y="29324"/>
                  </a:cubicBezTo>
                  <a:cubicBezTo>
                    <a:pt x="25103" y="33894"/>
                    <a:pt x="23447" y="39391"/>
                    <a:pt x="24755" y="45677"/>
                  </a:cubicBezTo>
                  <a:cubicBezTo>
                    <a:pt x="26345" y="53326"/>
                    <a:pt x="33179" y="59491"/>
                    <a:pt x="41944" y="59491"/>
                  </a:cubicBezTo>
                  <a:cubicBezTo>
                    <a:pt x="42027" y="59491"/>
                    <a:pt x="42111" y="59491"/>
                    <a:pt x="42195" y="59489"/>
                  </a:cubicBezTo>
                  <a:cubicBezTo>
                    <a:pt x="46986" y="59421"/>
                    <a:pt x="51097" y="57612"/>
                    <a:pt x="54504" y="54214"/>
                  </a:cubicBezTo>
                  <a:cubicBezTo>
                    <a:pt x="72326" y="36392"/>
                    <a:pt x="90148" y="18570"/>
                    <a:pt x="107979" y="748"/>
                  </a:cubicBezTo>
                  <a:cubicBezTo>
                    <a:pt x="108208" y="510"/>
                    <a:pt x="108412" y="246"/>
                    <a:pt x="108625" y="0"/>
                  </a:cubicBezTo>
                  <a:lnTo>
                    <a:pt x="94676" y="0"/>
                  </a:lnTo>
                  <a:cubicBezTo>
                    <a:pt x="94430" y="272"/>
                    <a:pt x="94200" y="552"/>
                    <a:pt x="93937" y="807"/>
                  </a:cubicBezTo>
                  <a:cubicBezTo>
                    <a:pt x="86410" y="8342"/>
                    <a:pt x="78876" y="15877"/>
                    <a:pt x="71341" y="23403"/>
                  </a:cubicBezTo>
                  <a:cubicBezTo>
                    <a:pt x="71111" y="23641"/>
                    <a:pt x="70882" y="23921"/>
                    <a:pt x="70602" y="24057"/>
                  </a:cubicBezTo>
                  <a:cubicBezTo>
                    <a:pt x="70522" y="24095"/>
                    <a:pt x="70409" y="24114"/>
                    <a:pt x="70294" y="24114"/>
                  </a:cubicBezTo>
                  <a:cubicBezTo>
                    <a:pt x="70125" y="24114"/>
                    <a:pt x="69954" y="24074"/>
                    <a:pt x="69888" y="23998"/>
                  </a:cubicBezTo>
                  <a:cubicBezTo>
                    <a:pt x="69744" y="23811"/>
                    <a:pt x="69693" y="23429"/>
                    <a:pt x="69786" y="23208"/>
                  </a:cubicBezTo>
                  <a:cubicBezTo>
                    <a:pt x="69905" y="22919"/>
                    <a:pt x="70202" y="22707"/>
                    <a:pt x="70440" y="22469"/>
                  </a:cubicBezTo>
                  <a:cubicBezTo>
                    <a:pt x="77644" y="15265"/>
                    <a:pt x="84847" y="8062"/>
                    <a:pt x="92051" y="858"/>
                  </a:cubicBezTo>
                  <a:cubicBezTo>
                    <a:pt x="92331" y="578"/>
                    <a:pt x="92603" y="289"/>
                    <a:pt x="92875" y="0"/>
                  </a:cubicBezTo>
                  <a:lnTo>
                    <a:pt x="73150" y="0"/>
                  </a:lnTo>
                  <a:cubicBezTo>
                    <a:pt x="72938" y="255"/>
                    <a:pt x="72759" y="527"/>
                    <a:pt x="72530" y="756"/>
                  </a:cubicBezTo>
                  <a:cubicBezTo>
                    <a:pt x="62319" y="10967"/>
                    <a:pt x="52117" y="21178"/>
                    <a:pt x="41906" y="31380"/>
                  </a:cubicBezTo>
                  <a:cubicBezTo>
                    <a:pt x="41694" y="31592"/>
                    <a:pt x="41490" y="31813"/>
                    <a:pt x="41252" y="31983"/>
                  </a:cubicBezTo>
                  <a:cubicBezTo>
                    <a:pt x="41129" y="32071"/>
                    <a:pt x="41001" y="32116"/>
                    <a:pt x="40875" y="32116"/>
                  </a:cubicBezTo>
                  <a:cubicBezTo>
                    <a:pt x="40722" y="32116"/>
                    <a:pt x="40571" y="32050"/>
                    <a:pt x="40436" y="31915"/>
                  </a:cubicBezTo>
                  <a:cubicBezTo>
                    <a:pt x="40190" y="31660"/>
                    <a:pt x="40181" y="31371"/>
                    <a:pt x="40385" y="31108"/>
                  </a:cubicBezTo>
                  <a:cubicBezTo>
                    <a:pt x="40589" y="30845"/>
                    <a:pt x="40836" y="30615"/>
                    <a:pt x="41065" y="30378"/>
                  </a:cubicBezTo>
                  <a:cubicBezTo>
                    <a:pt x="50876" y="20575"/>
                    <a:pt x="60688" y="10763"/>
                    <a:pt x="70491" y="951"/>
                  </a:cubicBezTo>
                  <a:cubicBezTo>
                    <a:pt x="70797" y="654"/>
                    <a:pt x="71069" y="323"/>
                    <a:pt x="713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5"/>
            <p:cNvSpPr/>
            <p:nvPr/>
          </p:nvSpPr>
          <p:spPr>
            <a:xfrm>
              <a:off x="4505925" y="1853500"/>
              <a:ext cx="224925" cy="225575"/>
            </a:xfrm>
            <a:custGeom>
              <a:rect b="b" l="l" r="r" t="t"/>
              <a:pathLst>
                <a:path extrusionOk="0" h="9023" w="8997">
                  <a:moveTo>
                    <a:pt x="4498" y="1"/>
                  </a:moveTo>
                  <a:cubicBezTo>
                    <a:pt x="2048" y="1"/>
                    <a:pt x="26" y="2024"/>
                    <a:pt x="18" y="4486"/>
                  </a:cubicBezTo>
                  <a:cubicBezTo>
                    <a:pt x="1" y="6975"/>
                    <a:pt x="2005" y="9005"/>
                    <a:pt x="4477" y="9022"/>
                  </a:cubicBezTo>
                  <a:cubicBezTo>
                    <a:pt x="4493" y="9022"/>
                    <a:pt x="4508" y="9022"/>
                    <a:pt x="4523" y="9022"/>
                  </a:cubicBezTo>
                  <a:cubicBezTo>
                    <a:pt x="6958" y="9022"/>
                    <a:pt x="8971" y="7002"/>
                    <a:pt x="8988" y="4537"/>
                  </a:cubicBezTo>
                  <a:cubicBezTo>
                    <a:pt x="8997" y="2056"/>
                    <a:pt x="7000" y="26"/>
                    <a:pt x="4528" y="1"/>
                  </a:cubicBezTo>
                  <a:cubicBezTo>
                    <a:pt x="4518" y="1"/>
                    <a:pt x="4508" y="1"/>
                    <a:pt x="44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6" name="Google Shape;86;p5"/>
          <p:cNvGrpSpPr/>
          <p:nvPr/>
        </p:nvGrpSpPr>
        <p:grpSpPr>
          <a:xfrm rot="10800000">
            <a:off x="0" y="2173900"/>
            <a:ext cx="5027700" cy="2969600"/>
            <a:chOff x="2353750" y="745575"/>
            <a:chExt cx="5027700" cy="2969600"/>
          </a:xfrm>
        </p:grpSpPr>
        <p:sp>
          <p:nvSpPr>
            <p:cNvPr id="87" name="Google Shape;87;p5"/>
            <p:cNvSpPr/>
            <p:nvPr/>
          </p:nvSpPr>
          <p:spPr>
            <a:xfrm>
              <a:off x="4804950" y="745575"/>
              <a:ext cx="2576500" cy="2969600"/>
            </a:xfrm>
            <a:custGeom>
              <a:rect b="b" l="l" r="r" t="t"/>
              <a:pathLst>
                <a:path extrusionOk="0" h="118784" w="103060">
                  <a:moveTo>
                    <a:pt x="97675" y="48149"/>
                  </a:moveTo>
                  <a:cubicBezTo>
                    <a:pt x="97686" y="48149"/>
                    <a:pt x="97697" y="48149"/>
                    <a:pt x="97708" y="48149"/>
                  </a:cubicBezTo>
                  <a:cubicBezTo>
                    <a:pt x="99654" y="48166"/>
                    <a:pt x="101149" y="49686"/>
                    <a:pt x="101132" y="51640"/>
                  </a:cubicBezTo>
                  <a:cubicBezTo>
                    <a:pt x="101123" y="53580"/>
                    <a:pt x="99611" y="55064"/>
                    <a:pt x="97665" y="55064"/>
                  </a:cubicBezTo>
                  <a:cubicBezTo>
                    <a:pt x="97660" y="55064"/>
                    <a:pt x="97654" y="55064"/>
                    <a:pt x="97649" y="55064"/>
                  </a:cubicBezTo>
                  <a:cubicBezTo>
                    <a:pt x="95703" y="55055"/>
                    <a:pt x="94200" y="53535"/>
                    <a:pt x="94217" y="51581"/>
                  </a:cubicBezTo>
                  <a:cubicBezTo>
                    <a:pt x="94225" y="49646"/>
                    <a:pt x="95737" y="48149"/>
                    <a:pt x="97675" y="48149"/>
                  </a:cubicBezTo>
                  <a:close/>
                  <a:moveTo>
                    <a:pt x="25723" y="0"/>
                  </a:moveTo>
                  <a:cubicBezTo>
                    <a:pt x="25468" y="297"/>
                    <a:pt x="25239" y="620"/>
                    <a:pt x="24967" y="900"/>
                  </a:cubicBezTo>
                  <a:cubicBezTo>
                    <a:pt x="19309" y="6567"/>
                    <a:pt x="13584" y="12165"/>
                    <a:pt x="8003" y="17899"/>
                  </a:cubicBezTo>
                  <a:cubicBezTo>
                    <a:pt x="2303" y="23743"/>
                    <a:pt x="0" y="30802"/>
                    <a:pt x="1207" y="38881"/>
                  </a:cubicBezTo>
                  <a:cubicBezTo>
                    <a:pt x="3037" y="51136"/>
                    <a:pt x="13630" y="59695"/>
                    <a:pt x="25408" y="59695"/>
                  </a:cubicBezTo>
                  <a:cubicBezTo>
                    <a:pt x="27517" y="59695"/>
                    <a:pt x="29664" y="59420"/>
                    <a:pt x="31805" y="58844"/>
                  </a:cubicBezTo>
                  <a:cubicBezTo>
                    <a:pt x="36104" y="57680"/>
                    <a:pt x="39799" y="55497"/>
                    <a:pt x="42942" y="52345"/>
                  </a:cubicBezTo>
                  <a:cubicBezTo>
                    <a:pt x="53883" y="41404"/>
                    <a:pt x="64833" y="30463"/>
                    <a:pt x="75783" y="19521"/>
                  </a:cubicBezTo>
                  <a:cubicBezTo>
                    <a:pt x="76114" y="19190"/>
                    <a:pt x="76429" y="18842"/>
                    <a:pt x="76802" y="18561"/>
                  </a:cubicBezTo>
                  <a:cubicBezTo>
                    <a:pt x="77511" y="18035"/>
                    <a:pt x="78260" y="17761"/>
                    <a:pt x="79042" y="17761"/>
                  </a:cubicBezTo>
                  <a:cubicBezTo>
                    <a:pt x="79535" y="17761"/>
                    <a:pt x="80041" y="17871"/>
                    <a:pt x="80557" y="18094"/>
                  </a:cubicBezTo>
                  <a:cubicBezTo>
                    <a:pt x="81882" y="18672"/>
                    <a:pt x="82647" y="19700"/>
                    <a:pt x="82808" y="21144"/>
                  </a:cubicBezTo>
                  <a:cubicBezTo>
                    <a:pt x="82953" y="22460"/>
                    <a:pt x="82452" y="23522"/>
                    <a:pt x="81517" y="24440"/>
                  </a:cubicBezTo>
                  <a:cubicBezTo>
                    <a:pt x="76599" y="29341"/>
                    <a:pt x="71697" y="34251"/>
                    <a:pt x="66787" y="39161"/>
                  </a:cubicBezTo>
                  <a:cubicBezTo>
                    <a:pt x="55234" y="50714"/>
                    <a:pt x="43664" y="62259"/>
                    <a:pt x="32119" y="73829"/>
                  </a:cubicBezTo>
                  <a:cubicBezTo>
                    <a:pt x="28373" y="77592"/>
                    <a:pt x="27099" y="82128"/>
                    <a:pt x="28356" y="87276"/>
                  </a:cubicBezTo>
                  <a:cubicBezTo>
                    <a:pt x="29859" y="93426"/>
                    <a:pt x="35523" y="97645"/>
                    <a:pt x="41710" y="97645"/>
                  </a:cubicBezTo>
                  <a:cubicBezTo>
                    <a:pt x="42377" y="97645"/>
                    <a:pt x="43049" y="97596"/>
                    <a:pt x="43723" y="97495"/>
                  </a:cubicBezTo>
                  <a:cubicBezTo>
                    <a:pt x="46858" y="97028"/>
                    <a:pt x="49508" y="95652"/>
                    <a:pt x="51743" y="93418"/>
                  </a:cubicBezTo>
                  <a:cubicBezTo>
                    <a:pt x="62964" y="82188"/>
                    <a:pt x="74195" y="70957"/>
                    <a:pt x="85425" y="59736"/>
                  </a:cubicBezTo>
                  <a:cubicBezTo>
                    <a:pt x="85680" y="59481"/>
                    <a:pt x="85934" y="59209"/>
                    <a:pt x="86206" y="58971"/>
                  </a:cubicBezTo>
                  <a:cubicBezTo>
                    <a:pt x="86992" y="58276"/>
                    <a:pt x="87961" y="57932"/>
                    <a:pt x="88923" y="57932"/>
                  </a:cubicBezTo>
                  <a:cubicBezTo>
                    <a:pt x="89937" y="57932"/>
                    <a:pt x="90943" y="58315"/>
                    <a:pt x="91719" y="59073"/>
                  </a:cubicBezTo>
                  <a:cubicBezTo>
                    <a:pt x="93240" y="60560"/>
                    <a:pt x="93350" y="62938"/>
                    <a:pt x="91957" y="64578"/>
                  </a:cubicBezTo>
                  <a:cubicBezTo>
                    <a:pt x="91677" y="64909"/>
                    <a:pt x="91354" y="65198"/>
                    <a:pt x="91057" y="65512"/>
                  </a:cubicBezTo>
                  <a:cubicBezTo>
                    <a:pt x="84541" y="72308"/>
                    <a:pt x="81746" y="80404"/>
                    <a:pt x="82808" y="89740"/>
                  </a:cubicBezTo>
                  <a:cubicBezTo>
                    <a:pt x="83564" y="96357"/>
                    <a:pt x="86410" y="102049"/>
                    <a:pt x="91108" y="106789"/>
                  </a:cubicBezTo>
                  <a:cubicBezTo>
                    <a:pt x="94735" y="110442"/>
                    <a:pt x="98388" y="114069"/>
                    <a:pt x="102024" y="117713"/>
                  </a:cubicBezTo>
                  <a:cubicBezTo>
                    <a:pt x="102372" y="118061"/>
                    <a:pt x="102712" y="118427"/>
                    <a:pt x="103060" y="118783"/>
                  </a:cubicBezTo>
                  <a:lnTo>
                    <a:pt x="103060" y="20328"/>
                  </a:lnTo>
                  <a:cubicBezTo>
                    <a:pt x="102763" y="20642"/>
                    <a:pt x="102482" y="20965"/>
                    <a:pt x="102177" y="21271"/>
                  </a:cubicBezTo>
                  <a:cubicBezTo>
                    <a:pt x="90700" y="32748"/>
                    <a:pt x="79215" y="44224"/>
                    <a:pt x="67738" y="55701"/>
                  </a:cubicBezTo>
                  <a:cubicBezTo>
                    <a:pt x="67475" y="55964"/>
                    <a:pt x="67237" y="56253"/>
                    <a:pt x="66923" y="56431"/>
                  </a:cubicBezTo>
                  <a:cubicBezTo>
                    <a:pt x="66849" y="56473"/>
                    <a:pt x="66748" y="56492"/>
                    <a:pt x="66641" y="56492"/>
                  </a:cubicBezTo>
                  <a:cubicBezTo>
                    <a:pt x="66489" y="56492"/>
                    <a:pt x="66324" y="56454"/>
                    <a:pt x="66209" y="56389"/>
                  </a:cubicBezTo>
                  <a:cubicBezTo>
                    <a:pt x="65912" y="56227"/>
                    <a:pt x="65870" y="55888"/>
                    <a:pt x="66065" y="55607"/>
                  </a:cubicBezTo>
                  <a:cubicBezTo>
                    <a:pt x="66269" y="55318"/>
                    <a:pt x="66541" y="55064"/>
                    <a:pt x="66795" y="54800"/>
                  </a:cubicBezTo>
                  <a:cubicBezTo>
                    <a:pt x="75715" y="45881"/>
                    <a:pt x="84643" y="36961"/>
                    <a:pt x="93563" y="28041"/>
                  </a:cubicBezTo>
                  <a:cubicBezTo>
                    <a:pt x="96731" y="24873"/>
                    <a:pt x="99891" y="21704"/>
                    <a:pt x="103060" y="18536"/>
                  </a:cubicBezTo>
                  <a:lnTo>
                    <a:pt x="103060" y="5377"/>
                  </a:lnTo>
                  <a:cubicBezTo>
                    <a:pt x="101208" y="7331"/>
                    <a:pt x="99416" y="9344"/>
                    <a:pt x="97479" y="11205"/>
                  </a:cubicBezTo>
                  <a:cubicBezTo>
                    <a:pt x="96011" y="12617"/>
                    <a:pt x="94126" y="13316"/>
                    <a:pt x="92230" y="13316"/>
                  </a:cubicBezTo>
                  <a:cubicBezTo>
                    <a:pt x="90363" y="13316"/>
                    <a:pt x="88484" y="12638"/>
                    <a:pt x="86979" y="11298"/>
                  </a:cubicBezTo>
                  <a:cubicBezTo>
                    <a:pt x="86283" y="10678"/>
                    <a:pt x="85629" y="10007"/>
                    <a:pt x="84966" y="9361"/>
                  </a:cubicBezTo>
                  <a:cubicBezTo>
                    <a:pt x="83106" y="7560"/>
                    <a:pt x="80879" y="6660"/>
                    <a:pt x="78653" y="6660"/>
                  </a:cubicBezTo>
                  <a:cubicBezTo>
                    <a:pt x="76385" y="6660"/>
                    <a:pt x="74118" y="7594"/>
                    <a:pt x="72241" y="9463"/>
                  </a:cubicBezTo>
                  <a:cubicBezTo>
                    <a:pt x="68265" y="13422"/>
                    <a:pt x="64298" y="17397"/>
                    <a:pt x="60339" y="21373"/>
                  </a:cubicBezTo>
                  <a:cubicBezTo>
                    <a:pt x="59660" y="22053"/>
                    <a:pt x="58912" y="22545"/>
                    <a:pt x="57910" y="22579"/>
                  </a:cubicBezTo>
                  <a:cubicBezTo>
                    <a:pt x="57872" y="22580"/>
                    <a:pt x="57834" y="22581"/>
                    <a:pt x="57796" y="22581"/>
                  </a:cubicBezTo>
                  <a:cubicBezTo>
                    <a:pt x="56459" y="22581"/>
                    <a:pt x="55438" y="21993"/>
                    <a:pt x="54826" y="20787"/>
                  </a:cubicBezTo>
                  <a:cubicBezTo>
                    <a:pt x="54181" y="19504"/>
                    <a:pt x="54359" y="18255"/>
                    <a:pt x="55285" y="17168"/>
                  </a:cubicBezTo>
                  <a:cubicBezTo>
                    <a:pt x="55829" y="16539"/>
                    <a:pt x="56449" y="15979"/>
                    <a:pt x="57035" y="15393"/>
                  </a:cubicBezTo>
                  <a:cubicBezTo>
                    <a:pt x="57969" y="14450"/>
                    <a:pt x="58912" y="13507"/>
                    <a:pt x="59847" y="12572"/>
                  </a:cubicBezTo>
                  <a:cubicBezTo>
                    <a:pt x="60263" y="12165"/>
                    <a:pt x="60569" y="11706"/>
                    <a:pt x="60603" y="11103"/>
                  </a:cubicBezTo>
                  <a:cubicBezTo>
                    <a:pt x="60645" y="10262"/>
                    <a:pt x="60314" y="9608"/>
                    <a:pt x="59583" y="9200"/>
                  </a:cubicBezTo>
                  <a:cubicBezTo>
                    <a:pt x="59249" y="9011"/>
                    <a:pt x="58907" y="8917"/>
                    <a:pt x="58567" y="8917"/>
                  </a:cubicBezTo>
                  <a:cubicBezTo>
                    <a:pt x="58175" y="8917"/>
                    <a:pt x="57786" y="9043"/>
                    <a:pt x="57417" y="9293"/>
                  </a:cubicBezTo>
                  <a:cubicBezTo>
                    <a:pt x="57120" y="9497"/>
                    <a:pt x="56873" y="9778"/>
                    <a:pt x="56619" y="10041"/>
                  </a:cubicBezTo>
                  <a:cubicBezTo>
                    <a:pt x="52346" y="14305"/>
                    <a:pt x="48064" y="18578"/>
                    <a:pt x="43800" y="22860"/>
                  </a:cubicBezTo>
                  <a:cubicBezTo>
                    <a:pt x="42579" y="24081"/>
                    <a:pt x="41149" y="24781"/>
                    <a:pt x="39417" y="24781"/>
                  </a:cubicBezTo>
                  <a:cubicBezTo>
                    <a:pt x="39366" y="24781"/>
                    <a:pt x="39315" y="24781"/>
                    <a:pt x="39264" y="24779"/>
                  </a:cubicBezTo>
                  <a:cubicBezTo>
                    <a:pt x="36851" y="24712"/>
                    <a:pt x="35050" y="23599"/>
                    <a:pt x="33971" y="21475"/>
                  </a:cubicBezTo>
                  <a:cubicBezTo>
                    <a:pt x="32867" y="19309"/>
                    <a:pt x="33105" y="17168"/>
                    <a:pt x="34507" y="15180"/>
                  </a:cubicBezTo>
                  <a:cubicBezTo>
                    <a:pt x="34787" y="14773"/>
                    <a:pt x="35152" y="14424"/>
                    <a:pt x="35500" y="14067"/>
                  </a:cubicBezTo>
                  <a:cubicBezTo>
                    <a:pt x="39884" y="9676"/>
                    <a:pt x="44276" y="5284"/>
                    <a:pt x="48667" y="892"/>
                  </a:cubicBezTo>
                  <a:cubicBezTo>
                    <a:pt x="48939" y="612"/>
                    <a:pt x="49186" y="297"/>
                    <a:pt x="494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5"/>
            <p:cNvSpPr/>
            <p:nvPr/>
          </p:nvSpPr>
          <p:spPr>
            <a:xfrm>
              <a:off x="2353750" y="745575"/>
              <a:ext cx="2715625" cy="1487300"/>
            </a:xfrm>
            <a:custGeom>
              <a:rect b="b" l="l" r="r" t="t"/>
              <a:pathLst>
                <a:path extrusionOk="0" h="59492" w="108625">
                  <a:moveTo>
                    <a:pt x="1" y="0"/>
                  </a:moveTo>
                  <a:cubicBezTo>
                    <a:pt x="3755" y="3755"/>
                    <a:pt x="7468" y="7560"/>
                    <a:pt x="11273" y="11264"/>
                  </a:cubicBezTo>
                  <a:cubicBezTo>
                    <a:pt x="14569" y="14458"/>
                    <a:pt x="18596" y="16183"/>
                    <a:pt x="23158" y="16472"/>
                  </a:cubicBezTo>
                  <a:cubicBezTo>
                    <a:pt x="23638" y="16503"/>
                    <a:pt x="24113" y="16518"/>
                    <a:pt x="24583" y="16518"/>
                  </a:cubicBezTo>
                  <a:cubicBezTo>
                    <a:pt x="29760" y="16518"/>
                    <a:pt x="34283" y="14632"/>
                    <a:pt x="38092" y="10924"/>
                  </a:cubicBezTo>
                  <a:cubicBezTo>
                    <a:pt x="39570" y="9489"/>
                    <a:pt x="41005" y="8019"/>
                    <a:pt x="42467" y="6567"/>
                  </a:cubicBezTo>
                  <a:cubicBezTo>
                    <a:pt x="43146" y="5887"/>
                    <a:pt x="43809" y="5173"/>
                    <a:pt x="44522" y="4536"/>
                  </a:cubicBezTo>
                  <a:cubicBezTo>
                    <a:pt x="45193" y="3941"/>
                    <a:pt x="45939" y="3633"/>
                    <a:pt x="46725" y="3633"/>
                  </a:cubicBezTo>
                  <a:cubicBezTo>
                    <a:pt x="47182" y="3633"/>
                    <a:pt x="47654" y="3737"/>
                    <a:pt x="48133" y="3950"/>
                  </a:cubicBezTo>
                  <a:cubicBezTo>
                    <a:pt x="49458" y="4536"/>
                    <a:pt x="50188" y="5581"/>
                    <a:pt x="50273" y="7051"/>
                  </a:cubicBezTo>
                  <a:cubicBezTo>
                    <a:pt x="50333" y="8232"/>
                    <a:pt x="49806" y="9140"/>
                    <a:pt x="48991" y="9956"/>
                  </a:cubicBezTo>
                  <a:cubicBezTo>
                    <a:pt x="42526" y="16404"/>
                    <a:pt x="36044" y="22843"/>
                    <a:pt x="29614" y="29324"/>
                  </a:cubicBezTo>
                  <a:cubicBezTo>
                    <a:pt x="25103" y="33894"/>
                    <a:pt x="23447" y="39391"/>
                    <a:pt x="24755" y="45677"/>
                  </a:cubicBezTo>
                  <a:cubicBezTo>
                    <a:pt x="26345" y="53326"/>
                    <a:pt x="33179" y="59491"/>
                    <a:pt x="41944" y="59491"/>
                  </a:cubicBezTo>
                  <a:cubicBezTo>
                    <a:pt x="42027" y="59491"/>
                    <a:pt x="42111" y="59491"/>
                    <a:pt x="42195" y="59489"/>
                  </a:cubicBezTo>
                  <a:cubicBezTo>
                    <a:pt x="46986" y="59421"/>
                    <a:pt x="51097" y="57612"/>
                    <a:pt x="54504" y="54214"/>
                  </a:cubicBezTo>
                  <a:cubicBezTo>
                    <a:pt x="72326" y="36392"/>
                    <a:pt x="90148" y="18570"/>
                    <a:pt x="107979" y="748"/>
                  </a:cubicBezTo>
                  <a:cubicBezTo>
                    <a:pt x="108208" y="510"/>
                    <a:pt x="108412" y="246"/>
                    <a:pt x="108625" y="0"/>
                  </a:cubicBezTo>
                  <a:lnTo>
                    <a:pt x="94676" y="0"/>
                  </a:lnTo>
                  <a:cubicBezTo>
                    <a:pt x="94430" y="272"/>
                    <a:pt x="94200" y="552"/>
                    <a:pt x="93937" y="807"/>
                  </a:cubicBezTo>
                  <a:cubicBezTo>
                    <a:pt x="86410" y="8342"/>
                    <a:pt x="78876" y="15877"/>
                    <a:pt x="71341" y="23403"/>
                  </a:cubicBezTo>
                  <a:cubicBezTo>
                    <a:pt x="71111" y="23641"/>
                    <a:pt x="70882" y="23921"/>
                    <a:pt x="70602" y="24057"/>
                  </a:cubicBezTo>
                  <a:cubicBezTo>
                    <a:pt x="70522" y="24095"/>
                    <a:pt x="70409" y="24114"/>
                    <a:pt x="70294" y="24114"/>
                  </a:cubicBezTo>
                  <a:cubicBezTo>
                    <a:pt x="70125" y="24114"/>
                    <a:pt x="69954" y="24074"/>
                    <a:pt x="69888" y="23998"/>
                  </a:cubicBezTo>
                  <a:cubicBezTo>
                    <a:pt x="69744" y="23811"/>
                    <a:pt x="69693" y="23429"/>
                    <a:pt x="69786" y="23208"/>
                  </a:cubicBezTo>
                  <a:cubicBezTo>
                    <a:pt x="69905" y="22919"/>
                    <a:pt x="70202" y="22707"/>
                    <a:pt x="70440" y="22469"/>
                  </a:cubicBezTo>
                  <a:cubicBezTo>
                    <a:pt x="77644" y="15265"/>
                    <a:pt x="84847" y="8062"/>
                    <a:pt x="92051" y="858"/>
                  </a:cubicBezTo>
                  <a:cubicBezTo>
                    <a:pt x="92331" y="578"/>
                    <a:pt x="92603" y="289"/>
                    <a:pt x="92875" y="0"/>
                  </a:cubicBezTo>
                  <a:lnTo>
                    <a:pt x="73150" y="0"/>
                  </a:lnTo>
                  <a:cubicBezTo>
                    <a:pt x="72938" y="255"/>
                    <a:pt x="72759" y="527"/>
                    <a:pt x="72530" y="756"/>
                  </a:cubicBezTo>
                  <a:cubicBezTo>
                    <a:pt x="62319" y="10967"/>
                    <a:pt x="52117" y="21178"/>
                    <a:pt x="41906" y="31380"/>
                  </a:cubicBezTo>
                  <a:cubicBezTo>
                    <a:pt x="41694" y="31592"/>
                    <a:pt x="41490" y="31813"/>
                    <a:pt x="41252" y="31983"/>
                  </a:cubicBezTo>
                  <a:cubicBezTo>
                    <a:pt x="41129" y="32071"/>
                    <a:pt x="41001" y="32116"/>
                    <a:pt x="40875" y="32116"/>
                  </a:cubicBezTo>
                  <a:cubicBezTo>
                    <a:pt x="40722" y="32116"/>
                    <a:pt x="40571" y="32050"/>
                    <a:pt x="40436" y="31915"/>
                  </a:cubicBezTo>
                  <a:cubicBezTo>
                    <a:pt x="40190" y="31660"/>
                    <a:pt x="40181" y="31371"/>
                    <a:pt x="40385" y="31108"/>
                  </a:cubicBezTo>
                  <a:cubicBezTo>
                    <a:pt x="40589" y="30845"/>
                    <a:pt x="40836" y="30615"/>
                    <a:pt x="41065" y="30378"/>
                  </a:cubicBezTo>
                  <a:cubicBezTo>
                    <a:pt x="50876" y="20575"/>
                    <a:pt x="60688" y="10763"/>
                    <a:pt x="70491" y="951"/>
                  </a:cubicBezTo>
                  <a:cubicBezTo>
                    <a:pt x="70797" y="654"/>
                    <a:pt x="71069" y="323"/>
                    <a:pt x="7134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5"/>
            <p:cNvSpPr/>
            <p:nvPr/>
          </p:nvSpPr>
          <p:spPr>
            <a:xfrm>
              <a:off x="4505925" y="1853500"/>
              <a:ext cx="224925" cy="225575"/>
            </a:xfrm>
            <a:custGeom>
              <a:rect b="b" l="l" r="r" t="t"/>
              <a:pathLst>
                <a:path extrusionOk="0" h="9023" w="8997">
                  <a:moveTo>
                    <a:pt x="4498" y="1"/>
                  </a:moveTo>
                  <a:cubicBezTo>
                    <a:pt x="2048" y="1"/>
                    <a:pt x="26" y="2024"/>
                    <a:pt x="18" y="4486"/>
                  </a:cubicBezTo>
                  <a:cubicBezTo>
                    <a:pt x="1" y="6975"/>
                    <a:pt x="2005" y="9005"/>
                    <a:pt x="4477" y="9022"/>
                  </a:cubicBezTo>
                  <a:cubicBezTo>
                    <a:pt x="4493" y="9022"/>
                    <a:pt x="4508" y="9022"/>
                    <a:pt x="4523" y="9022"/>
                  </a:cubicBezTo>
                  <a:cubicBezTo>
                    <a:pt x="6958" y="9022"/>
                    <a:pt x="8971" y="7002"/>
                    <a:pt x="8988" y="4537"/>
                  </a:cubicBezTo>
                  <a:cubicBezTo>
                    <a:pt x="8997" y="2056"/>
                    <a:pt x="7000" y="26"/>
                    <a:pt x="4528" y="1"/>
                  </a:cubicBezTo>
                  <a:cubicBezTo>
                    <a:pt x="4518" y="1"/>
                    <a:pt x="4508" y="1"/>
                    <a:pt x="44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0" name="Google Shape;90;p5"/>
          <p:cNvGrpSpPr/>
          <p:nvPr/>
        </p:nvGrpSpPr>
        <p:grpSpPr>
          <a:xfrm rot="10800000">
            <a:off x="-760775" y="4366725"/>
            <a:ext cx="1633375" cy="237275"/>
            <a:chOff x="1263450" y="3868700"/>
            <a:chExt cx="1633375" cy="237275"/>
          </a:xfrm>
        </p:grpSpPr>
        <p:sp>
          <p:nvSpPr>
            <p:cNvPr id="91" name="Google Shape;91;p5"/>
            <p:cNvSpPr/>
            <p:nvPr/>
          </p:nvSpPr>
          <p:spPr>
            <a:xfrm>
              <a:off x="1263450" y="3871050"/>
              <a:ext cx="249125" cy="234925"/>
            </a:xfrm>
            <a:custGeom>
              <a:rect b="b" l="l" r="r" t="t"/>
              <a:pathLst>
                <a:path extrusionOk="0" h="9397" w="9965">
                  <a:moveTo>
                    <a:pt x="7668" y="1"/>
                  </a:moveTo>
                  <a:cubicBezTo>
                    <a:pt x="7208" y="1"/>
                    <a:pt x="6784" y="184"/>
                    <a:pt x="6414" y="543"/>
                  </a:cubicBezTo>
                  <a:cubicBezTo>
                    <a:pt x="5913" y="1036"/>
                    <a:pt x="5428" y="1563"/>
                    <a:pt x="4927" y="2089"/>
                  </a:cubicBezTo>
                  <a:cubicBezTo>
                    <a:pt x="4409" y="1563"/>
                    <a:pt x="3959" y="1112"/>
                    <a:pt x="3517" y="671"/>
                  </a:cubicBezTo>
                  <a:cubicBezTo>
                    <a:pt x="3074" y="232"/>
                    <a:pt x="2547" y="11"/>
                    <a:pt x="2035" y="11"/>
                  </a:cubicBezTo>
                  <a:cubicBezTo>
                    <a:pt x="1574" y="11"/>
                    <a:pt x="1127" y="190"/>
                    <a:pt x="765" y="552"/>
                  </a:cubicBezTo>
                  <a:cubicBezTo>
                    <a:pt x="0" y="1308"/>
                    <a:pt x="34" y="2472"/>
                    <a:pt x="867" y="3296"/>
                  </a:cubicBezTo>
                  <a:cubicBezTo>
                    <a:pt x="1325" y="3754"/>
                    <a:pt x="1801" y="4179"/>
                    <a:pt x="2353" y="4697"/>
                  </a:cubicBezTo>
                  <a:cubicBezTo>
                    <a:pt x="1801" y="5215"/>
                    <a:pt x="1317" y="5649"/>
                    <a:pt x="867" y="6099"/>
                  </a:cubicBezTo>
                  <a:cubicBezTo>
                    <a:pt x="34" y="6931"/>
                    <a:pt x="0" y="8095"/>
                    <a:pt x="765" y="8851"/>
                  </a:cubicBezTo>
                  <a:cubicBezTo>
                    <a:pt x="1126" y="9212"/>
                    <a:pt x="1572" y="9392"/>
                    <a:pt x="2031" y="9392"/>
                  </a:cubicBezTo>
                  <a:cubicBezTo>
                    <a:pt x="2544" y="9392"/>
                    <a:pt x="3073" y="9168"/>
                    <a:pt x="3517" y="8724"/>
                  </a:cubicBezTo>
                  <a:cubicBezTo>
                    <a:pt x="3967" y="8274"/>
                    <a:pt x="4401" y="7806"/>
                    <a:pt x="4919" y="7271"/>
                  </a:cubicBezTo>
                  <a:cubicBezTo>
                    <a:pt x="5174" y="7569"/>
                    <a:pt x="5360" y="7806"/>
                    <a:pt x="5564" y="8019"/>
                  </a:cubicBezTo>
                  <a:cubicBezTo>
                    <a:pt x="6487" y="8946"/>
                    <a:pt x="7219" y="9397"/>
                    <a:pt x="7863" y="9397"/>
                  </a:cubicBezTo>
                  <a:cubicBezTo>
                    <a:pt x="8274" y="9397"/>
                    <a:pt x="8649" y="9212"/>
                    <a:pt x="9013" y="8851"/>
                  </a:cubicBezTo>
                  <a:cubicBezTo>
                    <a:pt x="9965" y="7908"/>
                    <a:pt x="9735" y="6906"/>
                    <a:pt x="8223" y="5394"/>
                  </a:cubicBezTo>
                  <a:cubicBezTo>
                    <a:pt x="8002" y="5173"/>
                    <a:pt x="7773" y="4969"/>
                    <a:pt x="7450" y="4672"/>
                  </a:cubicBezTo>
                  <a:cubicBezTo>
                    <a:pt x="8011" y="4154"/>
                    <a:pt x="8512" y="3703"/>
                    <a:pt x="8996" y="3228"/>
                  </a:cubicBezTo>
                  <a:cubicBezTo>
                    <a:pt x="9446" y="2777"/>
                    <a:pt x="9659" y="2225"/>
                    <a:pt x="9548" y="1597"/>
                  </a:cubicBezTo>
                  <a:cubicBezTo>
                    <a:pt x="9421" y="866"/>
                    <a:pt x="9005" y="348"/>
                    <a:pt x="8300" y="110"/>
                  </a:cubicBezTo>
                  <a:cubicBezTo>
                    <a:pt x="8083" y="37"/>
                    <a:pt x="7872" y="1"/>
                    <a:pt x="76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5"/>
            <p:cNvSpPr/>
            <p:nvPr/>
          </p:nvSpPr>
          <p:spPr>
            <a:xfrm>
              <a:off x="2664025" y="4040500"/>
              <a:ext cx="65225" cy="65025"/>
            </a:xfrm>
            <a:custGeom>
              <a:rect b="b" l="l" r="r" t="t"/>
              <a:pathLst>
                <a:path extrusionOk="0" h="2601" w="2609">
                  <a:moveTo>
                    <a:pt x="1309" y="1"/>
                  </a:moveTo>
                  <a:cubicBezTo>
                    <a:pt x="578" y="1"/>
                    <a:pt x="18" y="553"/>
                    <a:pt x="9" y="1283"/>
                  </a:cubicBezTo>
                  <a:cubicBezTo>
                    <a:pt x="1" y="2005"/>
                    <a:pt x="561" y="2591"/>
                    <a:pt x="1275" y="2600"/>
                  </a:cubicBezTo>
                  <a:cubicBezTo>
                    <a:pt x="1285" y="2600"/>
                    <a:pt x="1296" y="2600"/>
                    <a:pt x="1306" y="2600"/>
                  </a:cubicBezTo>
                  <a:cubicBezTo>
                    <a:pt x="2031" y="2600"/>
                    <a:pt x="2609" y="2020"/>
                    <a:pt x="2600" y="1292"/>
                  </a:cubicBezTo>
                  <a:cubicBezTo>
                    <a:pt x="2600" y="570"/>
                    <a:pt x="2031" y="9"/>
                    <a:pt x="130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5"/>
            <p:cNvSpPr/>
            <p:nvPr/>
          </p:nvSpPr>
          <p:spPr>
            <a:xfrm>
              <a:off x="1652725" y="4040500"/>
              <a:ext cx="65000" cy="65025"/>
            </a:xfrm>
            <a:custGeom>
              <a:rect b="b" l="l" r="r" t="t"/>
              <a:pathLst>
                <a:path extrusionOk="0" h="2601" w="2600">
                  <a:moveTo>
                    <a:pt x="1301" y="0"/>
                  </a:moveTo>
                  <a:cubicBezTo>
                    <a:pt x="561" y="0"/>
                    <a:pt x="0" y="564"/>
                    <a:pt x="0" y="1300"/>
                  </a:cubicBezTo>
                  <a:cubicBezTo>
                    <a:pt x="0" y="2022"/>
                    <a:pt x="561" y="2600"/>
                    <a:pt x="1283" y="2600"/>
                  </a:cubicBezTo>
                  <a:cubicBezTo>
                    <a:pt x="1288" y="2600"/>
                    <a:pt x="1293" y="2600"/>
                    <a:pt x="1299" y="2600"/>
                  </a:cubicBezTo>
                  <a:cubicBezTo>
                    <a:pt x="2005" y="2600"/>
                    <a:pt x="2583" y="2034"/>
                    <a:pt x="2591" y="1326"/>
                  </a:cubicBezTo>
                  <a:cubicBezTo>
                    <a:pt x="2600" y="595"/>
                    <a:pt x="2048" y="18"/>
                    <a:pt x="1334" y="1"/>
                  </a:cubicBezTo>
                  <a:cubicBezTo>
                    <a:pt x="1323" y="0"/>
                    <a:pt x="1312" y="0"/>
                    <a:pt x="13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>
              <a:off x="2830525" y="4040500"/>
              <a:ext cx="65650" cy="65025"/>
            </a:xfrm>
            <a:custGeom>
              <a:rect b="b" l="l" r="r" t="t"/>
              <a:pathLst>
                <a:path extrusionOk="0" h="2601" w="2626">
                  <a:moveTo>
                    <a:pt x="1326" y="0"/>
                  </a:moveTo>
                  <a:cubicBezTo>
                    <a:pt x="603" y="0"/>
                    <a:pt x="35" y="533"/>
                    <a:pt x="18" y="1258"/>
                  </a:cubicBezTo>
                  <a:cubicBezTo>
                    <a:pt x="1" y="2005"/>
                    <a:pt x="570" y="2600"/>
                    <a:pt x="1300" y="2600"/>
                  </a:cubicBezTo>
                  <a:cubicBezTo>
                    <a:pt x="1306" y="2600"/>
                    <a:pt x="1311" y="2600"/>
                    <a:pt x="1316" y="2600"/>
                  </a:cubicBezTo>
                  <a:cubicBezTo>
                    <a:pt x="2022" y="2600"/>
                    <a:pt x="2600" y="2026"/>
                    <a:pt x="2617" y="1317"/>
                  </a:cubicBezTo>
                  <a:cubicBezTo>
                    <a:pt x="2626" y="604"/>
                    <a:pt x="2056" y="18"/>
                    <a:pt x="1343" y="1"/>
                  </a:cubicBezTo>
                  <a:cubicBezTo>
                    <a:pt x="1337" y="0"/>
                    <a:pt x="1331" y="0"/>
                    <a:pt x="13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5"/>
            <p:cNvSpPr/>
            <p:nvPr/>
          </p:nvSpPr>
          <p:spPr>
            <a:xfrm>
              <a:off x="1819000" y="3868700"/>
              <a:ext cx="65450" cy="65025"/>
            </a:xfrm>
            <a:custGeom>
              <a:rect b="b" l="l" r="r" t="t"/>
              <a:pathLst>
                <a:path extrusionOk="0" h="2601" w="2618">
                  <a:moveTo>
                    <a:pt x="1309" y="0"/>
                  </a:moveTo>
                  <a:cubicBezTo>
                    <a:pt x="561" y="9"/>
                    <a:pt x="1" y="586"/>
                    <a:pt x="18" y="1342"/>
                  </a:cubicBezTo>
                  <a:cubicBezTo>
                    <a:pt x="34" y="2054"/>
                    <a:pt x="595" y="2600"/>
                    <a:pt x="1302" y="2600"/>
                  </a:cubicBezTo>
                  <a:cubicBezTo>
                    <a:pt x="1313" y="2600"/>
                    <a:pt x="1324" y="2600"/>
                    <a:pt x="1334" y="2600"/>
                  </a:cubicBezTo>
                  <a:cubicBezTo>
                    <a:pt x="2048" y="2591"/>
                    <a:pt x="2617" y="2005"/>
                    <a:pt x="2617" y="1291"/>
                  </a:cubicBezTo>
                  <a:cubicBezTo>
                    <a:pt x="2609" y="569"/>
                    <a:pt x="2031" y="0"/>
                    <a:pt x="13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5"/>
            <p:cNvSpPr/>
            <p:nvPr/>
          </p:nvSpPr>
          <p:spPr>
            <a:xfrm>
              <a:off x="2156475" y="3868900"/>
              <a:ext cx="65200" cy="64800"/>
            </a:xfrm>
            <a:custGeom>
              <a:rect b="b" l="l" r="r" t="t"/>
              <a:pathLst>
                <a:path extrusionOk="0" h="2592" w="2608">
                  <a:moveTo>
                    <a:pt x="1311" y="0"/>
                  </a:moveTo>
                  <a:cubicBezTo>
                    <a:pt x="578" y="0"/>
                    <a:pt x="0" y="580"/>
                    <a:pt x="0" y="1300"/>
                  </a:cubicBezTo>
                  <a:cubicBezTo>
                    <a:pt x="0" y="2005"/>
                    <a:pt x="578" y="2592"/>
                    <a:pt x="1300" y="2592"/>
                  </a:cubicBezTo>
                  <a:cubicBezTo>
                    <a:pt x="1305" y="2592"/>
                    <a:pt x="1310" y="2592"/>
                    <a:pt x="1316" y="2592"/>
                  </a:cubicBezTo>
                  <a:cubicBezTo>
                    <a:pt x="2022" y="2592"/>
                    <a:pt x="2591" y="2034"/>
                    <a:pt x="2599" y="1317"/>
                  </a:cubicBezTo>
                  <a:cubicBezTo>
                    <a:pt x="2608" y="587"/>
                    <a:pt x="2056" y="9"/>
                    <a:pt x="1342" y="1"/>
                  </a:cubicBezTo>
                  <a:cubicBezTo>
                    <a:pt x="1332" y="0"/>
                    <a:pt x="1321" y="0"/>
                    <a:pt x="13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5"/>
            <p:cNvSpPr/>
            <p:nvPr/>
          </p:nvSpPr>
          <p:spPr>
            <a:xfrm>
              <a:off x="2830525" y="3868850"/>
              <a:ext cx="66300" cy="64900"/>
            </a:xfrm>
            <a:custGeom>
              <a:rect b="b" l="l" r="r" t="t"/>
              <a:pathLst>
                <a:path extrusionOk="0" h="2596" w="2652">
                  <a:moveTo>
                    <a:pt x="1312" y="0"/>
                  </a:moveTo>
                  <a:cubicBezTo>
                    <a:pt x="603" y="0"/>
                    <a:pt x="42" y="531"/>
                    <a:pt x="18" y="1251"/>
                  </a:cubicBezTo>
                  <a:cubicBezTo>
                    <a:pt x="1" y="1982"/>
                    <a:pt x="536" y="2568"/>
                    <a:pt x="1249" y="2594"/>
                  </a:cubicBezTo>
                  <a:cubicBezTo>
                    <a:pt x="1271" y="2595"/>
                    <a:pt x="1292" y="2595"/>
                    <a:pt x="1314" y="2595"/>
                  </a:cubicBezTo>
                  <a:cubicBezTo>
                    <a:pt x="2007" y="2595"/>
                    <a:pt x="2576" y="2063"/>
                    <a:pt x="2609" y="1370"/>
                  </a:cubicBezTo>
                  <a:cubicBezTo>
                    <a:pt x="2651" y="657"/>
                    <a:pt x="2107" y="37"/>
                    <a:pt x="1394" y="3"/>
                  </a:cubicBezTo>
                  <a:cubicBezTo>
                    <a:pt x="1366" y="1"/>
                    <a:pt x="1339" y="0"/>
                    <a:pt x="1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5"/>
            <p:cNvSpPr/>
            <p:nvPr/>
          </p:nvSpPr>
          <p:spPr>
            <a:xfrm>
              <a:off x="1819000" y="4040500"/>
              <a:ext cx="65450" cy="65025"/>
            </a:xfrm>
            <a:custGeom>
              <a:rect b="b" l="l" r="r" t="t"/>
              <a:pathLst>
                <a:path extrusionOk="0" h="2601" w="2618">
                  <a:moveTo>
                    <a:pt x="1299" y="0"/>
                  </a:moveTo>
                  <a:cubicBezTo>
                    <a:pt x="1288" y="0"/>
                    <a:pt x="1277" y="0"/>
                    <a:pt x="1266" y="1"/>
                  </a:cubicBezTo>
                  <a:cubicBezTo>
                    <a:pt x="544" y="18"/>
                    <a:pt x="1" y="595"/>
                    <a:pt x="18" y="1326"/>
                  </a:cubicBezTo>
                  <a:cubicBezTo>
                    <a:pt x="26" y="2042"/>
                    <a:pt x="604" y="2600"/>
                    <a:pt x="1310" y="2600"/>
                  </a:cubicBezTo>
                  <a:cubicBezTo>
                    <a:pt x="1315" y="2600"/>
                    <a:pt x="1321" y="2600"/>
                    <a:pt x="1326" y="2600"/>
                  </a:cubicBezTo>
                  <a:cubicBezTo>
                    <a:pt x="2039" y="2591"/>
                    <a:pt x="2617" y="2005"/>
                    <a:pt x="2617" y="1292"/>
                  </a:cubicBezTo>
                  <a:cubicBezTo>
                    <a:pt x="2609" y="563"/>
                    <a:pt x="2031" y="0"/>
                    <a:pt x="12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5"/>
            <p:cNvSpPr/>
            <p:nvPr/>
          </p:nvSpPr>
          <p:spPr>
            <a:xfrm>
              <a:off x="2156475" y="4040500"/>
              <a:ext cx="65200" cy="65025"/>
            </a:xfrm>
            <a:custGeom>
              <a:rect b="b" l="l" r="r" t="t"/>
              <a:pathLst>
                <a:path extrusionOk="0" h="2601" w="2608">
                  <a:moveTo>
                    <a:pt x="1311" y="0"/>
                  </a:moveTo>
                  <a:cubicBezTo>
                    <a:pt x="578" y="0"/>
                    <a:pt x="0" y="580"/>
                    <a:pt x="0" y="1300"/>
                  </a:cubicBezTo>
                  <a:cubicBezTo>
                    <a:pt x="0" y="2005"/>
                    <a:pt x="586" y="2600"/>
                    <a:pt x="1291" y="2600"/>
                  </a:cubicBezTo>
                  <a:cubicBezTo>
                    <a:pt x="1297" y="2600"/>
                    <a:pt x="1302" y="2600"/>
                    <a:pt x="1307" y="2600"/>
                  </a:cubicBezTo>
                  <a:cubicBezTo>
                    <a:pt x="2022" y="2600"/>
                    <a:pt x="2591" y="2034"/>
                    <a:pt x="2599" y="1326"/>
                  </a:cubicBezTo>
                  <a:cubicBezTo>
                    <a:pt x="2608" y="587"/>
                    <a:pt x="2064" y="18"/>
                    <a:pt x="1342" y="1"/>
                  </a:cubicBezTo>
                  <a:cubicBezTo>
                    <a:pt x="1332" y="0"/>
                    <a:pt x="1321" y="0"/>
                    <a:pt x="13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5"/>
            <p:cNvSpPr/>
            <p:nvPr/>
          </p:nvSpPr>
          <p:spPr>
            <a:xfrm>
              <a:off x="2326150" y="4040500"/>
              <a:ext cx="65850" cy="65025"/>
            </a:xfrm>
            <a:custGeom>
              <a:rect b="b" l="l" r="r" t="t"/>
              <a:pathLst>
                <a:path extrusionOk="0" h="2601" w="2634">
                  <a:moveTo>
                    <a:pt x="1315" y="0"/>
                  </a:moveTo>
                  <a:cubicBezTo>
                    <a:pt x="1304" y="0"/>
                    <a:pt x="1294" y="0"/>
                    <a:pt x="1283" y="1"/>
                  </a:cubicBezTo>
                  <a:cubicBezTo>
                    <a:pt x="561" y="18"/>
                    <a:pt x="0" y="612"/>
                    <a:pt x="17" y="1326"/>
                  </a:cubicBezTo>
                  <a:cubicBezTo>
                    <a:pt x="34" y="2029"/>
                    <a:pt x="612" y="2600"/>
                    <a:pt x="1312" y="2600"/>
                  </a:cubicBezTo>
                  <a:cubicBezTo>
                    <a:pt x="1322" y="2600"/>
                    <a:pt x="1332" y="2600"/>
                    <a:pt x="1343" y="2600"/>
                  </a:cubicBezTo>
                  <a:cubicBezTo>
                    <a:pt x="2048" y="2591"/>
                    <a:pt x="2634" y="1997"/>
                    <a:pt x="2625" y="1292"/>
                  </a:cubicBezTo>
                  <a:cubicBezTo>
                    <a:pt x="2625" y="572"/>
                    <a:pt x="2039" y="0"/>
                    <a:pt x="13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5"/>
            <p:cNvSpPr/>
            <p:nvPr/>
          </p:nvSpPr>
          <p:spPr>
            <a:xfrm>
              <a:off x="1652300" y="3868700"/>
              <a:ext cx="65425" cy="65025"/>
            </a:xfrm>
            <a:custGeom>
              <a:rect b="b" l="l" r="r" t="t"/>
              <a:pathLst>
                <a:path extrusionOk="0" h="2601" w="2617">
                  <a:moveTo>
                    <a:pt x="1308" y="0"/>
                  </a:moveTo>
                  <a:cubicBezTo>
                    <a:pt x="569" y="0"/>
                    <a:pt x="0" y="586"/>
                    <a:pt x="17" y="1342"/>
                  </a:cubicBezTo>
                  <a:cubicBezTo>
                    <a:pt x="34" y="2045"/>
                    <a:pt x="595" y="2600"/>
                    <a:pt x="1302" y="2600"/>
                  </a:cubicBezTo>
                  <a:cubicBezTo>
                    <a:pt x="1313" y="2600"/>
                    <a:pt x="1323" y="2600"/>
                    <a:pt x="1334" y="2600"/>
                  </a:cubicBezTo>
                  <a:cubicBezTo>
                    <a:pt x="2048" y="2591"/>
                    <a:pt x="2617" y="2013"/>
                    <a:pt x="2608" y="1291"/>
                  </a:cubicBezTo>
                  <a:cubicBezTo>
                    <a:pt x="2600" y="569"/>
                    <a:pt x="2031" y="9"/>
                    <a:pt x="13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5"/>
            <p:cNvSpPr/>
            <p:nvPr/>
          </p:nvSpPr>
          <p:spPr>
            <a:xfrm>
              <a:off x="2492650" y="3868700"/>
              <a:ext cx="65850" cy="65000"/>
            </a:xfrm>
            <a:custGeom>
              <a:rect b="b" l="l" r="r" t="t"/>
              <a:pathLst>
                <a:path extrusionOk="0" h="2600" w="2634">
                  <a:moveTo>
                    <a:pt x="1343" y="0"/>
                  </a:moveTo>
                  <a:cubicBezTo>
                    <a:pt x="621" y="0"/>
                    <a:pt x="43" y="561"/>
                    <a:pt x="26" y="1274"/>
                  </a:cubicBezTo>
                  <a:cubicBezTo>
                    <a:pt x="1" y="2000"/>
                    <a:pt x="595" y="2600"/>
                    <a:pt x="1327" y="2600"/>
                  </a:cubicBezTo>
                  <a:cubicBezTo>
                    <a:pt x="1332" y="2600"/>
                    <a:pt x="1337" y="2600"/>
                    <a:pt x="1343" y="2600"/>
                  </a:cubicBezTo>
                  <a:cubicBezTo>
                    <a:pt x="2056" y="2600"/>
                    <a:pt x="2634" y="2022"/>
                    <a:pt x="2634" y="1300"/>
                  </a:cubicBezTo>
                  <a:cubicBezTo>
                    <a:pt x="2634" y="586"/>
                    <a:pt x="2056" y="9"/>
                    <a:pt x="13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5"/>
            <p:cNvSpPr/>
            <p:nvPr/>
          </p:nvSpPr>
          <p:spPr>
            <a:xfrm>
              <a:off x="2664025" y="3868700"/>
              <a:ext cx="65025" cy="65000"/>
            </a:xfrm>
            <a:custGeom>
              <a:rect b="b" l="l" r="r" t="t"/>
              <a:pathLst>
                <a:path extrusionOk="0" h="2600" w="2601">
                  <a:moveTo>
                    <a:pt x="1309" y="0"/>
                  </a:moveTo>
                  <a:cubicBezTo>
                    <a:pt x="587" y="0"/>
                    <a:pt x="18" y="561"/>
                    <a:pt x="9" y="1283"/>
                  </a:cubicBezTo>
                  <a:cubicBezTo>
                    <a:pt x="1" y="2005"/>
                    <a:pt x="553" y="2591"/>
                    <a:pt x="1266" y="2600"/>
                  </a:cubicBezTo>
                  <a:cubicBezTo>
                    <a:pt x="1277" y="2600"/>
                    <a:pt x="1288" y="2600"/>
                    <a:pt x="1299" y="2600"/>
                  </a:cubicBezTo>
                  <a:cubicBezTo>
                    <a:pt x="2031" y="2600"/>
                    <a:pt x="2600" y="2028"/>
                    <a:pt x="2600" y="1300"/>
                  </a:cubicBezTo>
                  <a:cubicBezTo>
                    <a:pt x="2600" y="578"/>
                    <a:pt x="2031" y="9"/>
                    <a:pt x="13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5"/>
            <p:cNvSpPr/>
            <p:nvPr/>
          </p:nvSpPr>
          <p:spPr>
            <a:xfrm>
              <a:off x="2493075" y="4040500"/>
              <a:ext cx="65850" cy="65025"/>
            </a:xfrm>
            <a:custGeom>
              <a:rect b="b" l="l" r="r" t="t"/>
              <a:pathLst>
                <a:path extrusionOk="0" h="2601" w="2634">
                  <a:moveTo>
                    <a:pt x="1327" y="0"/>
                  </a:moveTo>
                  <a:cubicBezTo>
                    <a:pt x="595" y="0"/>
                    <a:pt x="9" y="572"/>
                    <a:pt x="9" y="1292"/>
                  </a:cubicBezTo>
                  <a:cubicBezTo>
                    <a:pt x="0" y="1997"/>
                    <a:pt x="587" y="2591"/>
                    <a:pt x="1292" y="2600"/>
                  </a:cubicBezTo>
                  <a:cubicBezTo>
                    <a:pt x="1302" y="2600"/>
                    <a:pt x="1312" y="2600"/>
                    <a:pt x="1322" y="2600"/>
                  </a:cubicBezTo>
                  <a:cubicBezTo>
                    <a:pt x="2022" y="2600"/>
                    <a:pt x="2600" y="2029"/>
                    <a:pt x="2617" y="1326"/>
                  </a:cubicBezTo>
                  <a:cubicBezTo>
                    <a:pt x="2634" y="612"/>
                    <a:pt x="2073" y="18"/>
                    <a:pt x="1360" y="1"/>
                  </a:cubicBezTo>
                  <a:cubicBezTo>
                    <a:pt x="1349" y="0"/>
                    <a:pt x="1338" y="0"/>
                    <a:pt x="13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5"/>
            <p:cNvSpPr/>
            <p:nvPr/>
          </p:nvSpPr>
          <p:spPr>
            <a:xfrm>
              <a:off x="1989550" y="3868900"/>
              <a:ext cx="65425" cy="64800"/>
            </a:xfrm>
            <a:custGeom>
              <a:rect b="b" l="l" r="r" t="t"/>
              <a:pathLst>
                <a:path extrusionOk="0" h="2592" w="2617">
                  <a:moveTo>
                    <a:pt x="1311" y="0"/>
                  </a:moveTo>
                  <a:cubicBezTo>
                    <a:pt x="586" y="0"/>
                    <a:pt x="0" y="580"/>
                    <a:pt x="9" y="1300"/>
                  </a:cubicBezTo>
                  <a:cubicBezTo>
                    <a:pt x="17" y="2014"/>
                    <a:pt x="595" y="2592"/>
                    <a:pt x="1308" y="2592"/>
                  </a:cubicBezTo>
                  <a:cubicBezTo>
                    <a:pt x="1314" y="2592"/>
                    <a:pt x="1319" y="2592"/>
                    <a:pt x="1324" y="2592"/>
                  </a:cubicBezTo>
                  <a:cubicBezTo>
                    <a:pt x="2039" y="2592"/>
                    <a:pt x="2600" y="2026"/>
                    <a:pt x="2608" y="1309"/>
                  </a:cubicBezTo>
                  <a:cubicBezTo>
                    <a:pt x="2617" y="587"/>
                    <a:pt x="2064" y="9"/>
                    <a:pt x="1342" y="1"/>
                  </a:cubicBezTo>
                  <a:cubicBezTo>
                    <a:pt x="1332" y="0"/>
                    <a:pt x="1321" y="0"/>
                    <a:pt x="13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5"/>
            <p:cNvSpPr/>
            <p:nvPr/>
          </p:nvSpPr>
          <p:spPr>
            <a:xfrm>
              <a:off x="1989325" y="4040500"/>
              <a:ext cx="65650" cy="65025"/>
            </a:xfrm>
            <a:custGeom>
              <a:rect b="b" l="l" r="r" t="t"/>
              <a:pathLst>
                <a:path extrusionOk="0" h="2601" w="2626">
                  <a:moveTo>
                    <a:pt x="1327" y="0"/>
                  </a:moveTo>
                  <a:cubicBezTo>
                    <a:pt x="595" y="0"/>
                    <a:pt x="1" y="592"/>
                    <a:pt x="18" y="1317"/>
                  </a:cubicBezTo>
                  <a:cubicBezTo>
                    <a:pt x="26" y="2017"/>
                    <a:pt x="612" y="2600"/>
                    <a:pt x="1319" y="2600"/>
                  </a:cubicBezTo>
                  <a:cubicBezTo>
                    <a:pt x="1324" y="2600"/>
                    <a:pt x="1329" y="2600"/>
                    <a:pt x="1334" y="2600"/>
                  </a:cubicBezTo>
                  <a:cubicBezTo>
                    <a:pt x="2048" y="2600"/>
                    <a:pt x="2617" y="2022"/>
                    <a:pt x="2617" y="1300"/>
                  </a:cubicBezTo>
                  <a:cubicBezTo>
                    <a:pt x="2626" y="578"/>
                    <a:pt x="2065" y="9"/>
                    <a:pt x="1343" y="1"/>
                  </a:cubicBezTo>
                  <a:cubicBezTo>
                    <a:pt x="1338" y="0"/>
                    <a:pt x="1332" y="0"/>
                    <a:pt x="13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5"/>
            <p:cNvSpPr/>
            <p:nvPr/>
          </p:nvSpPr>
          <p:spPr>
            <a:xfrm>
              <a:off x="2326350" y="3868900"/>
              <a:ext cx="65875" cy="64800"/>
            </a:xfrm>
            <a:custGeom>
              <a:rect b="b" l="l" r="r" t="t"/>
              <a:pathLst>
                <a:path extrusionOk="0" h="2592" w="2635">
                  <a:moveTo>
                    <a:pt x="1323" y="0"/>
                  </a:moveTo>
                  <a:cubicBezTo>
                    <a:pt x="1313" y="0"/>
                    <a:pt x="1302" y="0"/>
                    <a:pt x="1292" y="1"/>
                  </a:cubicBezTo>
                  <a:cubicBezTo>
                    <a:pt x="579" y="9"/>
                    <a:pt x="1" y="595"/>
                    <a:pt x="9" y="1309"/>
                  </a:cubicBezTo>
                  <a:cubicBezTo>
                    <a:pt x="18" y="2017"/>
                    <a:pt x="596" y="2592"/>
                    <a:pt x="1302" y="2592"/>
                  </a:cubicBezTo>
                  <a:cubicBezTo>
                    <a:pt x="1307" y="2592"/>
                    <a:pt x="1312" y="2592"/>
                    <a:pt x="1318" y="2592"/>
                  </a:cubicBezTo>
                  <a:cubicBezTo>
                    <a:pt x="2031" y="2592"/>
                    <a:pt x="2609" y="2014"/>
                    <a:pt x="2617" y="1309"/>
                  </a:cubicBezTo>
                  <a:cubicBezTo>
                    <a:pt x="2634" y="589"/>
                    <a:pt x="2048" y="0"/>
                    <a:pt x="13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8" name="Google Shape;108;p5"/>
          <p:cNvSpPr/>
          <p:nvPr/>
        </p:nvSpPr>
        <p:spPr>
          <a:xfrm>
            <a:off x="754450" y="360050"/>
            <a:ext cx="484800" cy="484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5"/>
          <p:cNvSpPr/>
          <p:nvPr/>
        </p:nvSpPr>
        <p:spPr>
          <a:xfrm>
            <a:off x="4990825" y="4604000"/>
            <a:ext cx="484800" cy="4848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5"/>
          <p:cNvSpPr/>
          <p:nvPr/>
        </p:nvSpPr>
        <p:spPr>
          <a:xfrm>
            <a:off x="8203850" y="3832800"/>
            <a:ext cx="647728" cy="633305"/>
          </a:xfrm>
          <a:custGeom>
            <a:rect b="b" l="l" r="r" t="t"/>
            <a:pathLst>
              <a:path extrusionOk="0" h="147366" w="150722">
                <a:moveTo>
                  <a:pt x="75347" y="13536"/>
                </a:moveTo>
                <a:cubicBezTo>
                  <a:pt x="87879" y="13536"/>
                  <a:pt x="100451" y="17795"/>
                  <a:pt x="110729" y="26435"/>
                </a:cubicBezTo>
                <a:cubicBezTo>
                  <a:pt x="134932" y="46775"/>
                  <a:pt x="137456" y="82477"/>
                  <a:pt x="116251" y="106001"/>
                </a:cubicBezTo>
                <a:cubicBezTo>
                  <a:pt x="105152" y="118322"/>
                  <a:pt x="90256" y="124199"/>
                  <a:pt x="75496" y="124199"/>
                </a:cubicBezTo>
                <a:cubicBezTo>
                  <a:pt x="62768" y="124199"/>
                  <a:pt x="50141" y="119829"/>
                  <a:pt x="40137" y="111452"/>
                </a:cubicBezTo>
                <a:cubicBezTo>
                  <a:pt x="40422" y="111256"/>
                  <a:pt x="40681" y="111131"/>
                  <a:pt x="40868" y="110944"/>
                </a:cubicBezTo>
                <a:cubicBezTo>
                  <a:pt x="46997" y="104815"/>
                  <a:pt x="53117" y="98686"/>
                  <a:pt x="59245" y="92558"/>
                </a:cubicBezTo>
                <a:cubicBezTo>
                  <a:pt x="60030" y="91772"/>
                  <a:pt x="60468" y="90889"/>
                  <a:pt x="60200" y="89756"/>
                </a:cubicBezTo>
                <a:cubicBezTo>
                  <a:pt x="59894" y="88420"/>
                  <a:pt x="58745" y="87620"/>
                  <a:pt x="57542" y="87620"/>
                </a:cubicBezTo>
                <a:cubicBezTo>
                  <a:pt x="56922" y="87620"/>
                  <a:pt x="56288" y="87832"/>
                  <a:pt x="55748" y="88293"/>
                </a:cubicBezTo>
                <a:cubicBezTo>
                  <a:pt x="55525" y="88481"/>
                  <a:pt x="55320" y="88704"/>
                  <a:pt x="55115" y="88909"/>
                </a:cubicBezTo>
                <a:cubicBezTo>
                  <a:pt x="49004" y="95029"/>
                  <a:pt x="42902" y="101140"/>
                  <a:pt x="36800" y="107259"/>
                </a:cubicBezTo>
                <a:cubicBezTo>
                  <a:pt x="36613" y="107447"/>
                  <a:pt x="36470" y="107696"/>
                  <a:pt x="36309" y="107911"/>
                </a:cubicBezTo>
                <a:cubicBezTo>
                  <a:pt x="17870" y="90060"/>
                  <a:pt x="13356" y="57953"/>
                  <a:pt x="32233" y="34330"/>
                </a:cubicBezTo>
                <a:cubicBezTo>
                  <a:pt x="43240" y="20555"/>
                  <a:pt x="59260" y="13536"/>
                  <a:pt x="75347" y="13536"/>
                </a:cubicBezTo>
                <a:close/>
                <a:moveTo>
                  <a:pt x="75319" y="1"/>
                </a:moveTo>
                <a:cubicBezTo>
                  <a:pt x="59499" y="1"/>
                  <a:pt x="43633" y="5476"/>
                  <a:pt x="30716" y="16586"/>
                </a:cubicBezTo>
                <a:cubicBezTo>
                  <a:pt x="16826" y="28532"/>
                  <a:pt x="8752" y="43742"/>
                  <a:pt x="6977" y="61994"/>
                </a:cubicBezTo>
                <a:cubicBezTo>
                  <a:pt x="4907" y="83431"/>
                  <a:pt x="11812" y="101871"/>
                  <a:pt x="26648" y="117554"/>
                </a:cubicBezTo>
                <a:cubicBezTo>
                  <a:pt x="26425" y="117733"/>
                  <a:pt x="26166" y="117902"/>
                  <a:pt x="25961" y="118107"/>
                </a:cubicBezTo>
                <a:cubicBezTo>
                  <a:pt x="17923" y="126145"/>
                  <a:pt x="9894" y="134192"/>
                  <a:pt x="1865" y="142230"/>
                </a:cubicBezTo>
                <a:cubicBezTo>
                  <a:pt x="1642" y="142462"/>
                  <a:pt x="1401" y="142685"/>
                  <a:pt x="1205" y="142934"/>
                </a:cubicBezTo>
                <a:cubicBezTo>
                  <a:pt x="1" y="144513"/>
                  <a:pt x="750" y="146735"/>
                  <a:pt x="2668" y="147261"/>
                </a:cubicBezTo>
                <a:cubicBezTo>
                  <a:pt x="2927" y="147333"/>
                  <a:pt x="3173" y="147366"/>
                  <a:pt x="3407" y="147366"/>
                </a:cubicBezTo>
                <a:cubicBezTo>
                  <a:pt x="4254" y="147366"/>
                  <a:pt x="4953" y="146930"/>
                  <a:pt x="5603" y="146280"/>
                </a:cubicBezTo>
                <a:cubicBezTo>
                  <a:pt x="13730" y="138135"/>
                  <a:pt x="21866" y="129990"/>
                  <a:pt x="29993" y="121836"/>
                </a:cubicBezTo>
                <a:cubicBezTo>
                  <a:pt x="30199" y="121631"/>
                  <a:pt x="30350" y="121363"/>
                  <a:pt x="30546" y="121096"/>
                </a:cubicBezTo>
                <a:cubicBezTo>
                  <a:pt x="43637" y="132340"/>
                  <a:pt x="59520" y="137739"/>
                  <a:pt x="75257" y="137739"/>
                </a:cubicBezTo>
                <a:cubicBezTo>
                  <a:pt x="94804" y="137739"/>
                  <a:pt x="114126" y="129411"/>
                  <a:pt x="127598" y="113611"/>
                </a:cubicBezTo>
                <a:cubicBezTo>
                  <a:pt x="150722" y="86482"/>
                  <a:pt x="149571" y="46008"/>
                  <a:pt x="124030" y="20315"/>
                </a:cubicBezTo>
                <a:cubicBezTo>
                  <a:pt x="110641" y="6847"/>
                  <a:pt x="93009" y="1"/>
                  <a:pt x="7531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12" name="Google Shape;112;p5"/>
          <p:cNvSpPr txBox="1"/>
          <p:nvPr>
            <p:ph idx="1" type="subTitle"/>
          </p:nvPr>
        </p:nvSpPr>
        <p:spPr>
          <a:xfrm>
            <a:off x="5055284" y="3608749"/>
            <a:ext cx="2505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13" name="Google Shape;113;p5"/>
          <p:cNvSpPr txBox="1"/>
          <p:nvPr>
            <p:ph idx="2" type="subTitle"/>
          </p:nvPr>
        </p:nvSpPr>
        <p:spPr>
          <a:xfrm>
            <a:off x="1583300" y="3608749"/>
            <a:ext cx="2505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14" name="Google Shape;114;p5"/>
          <p:cNvSpPr txBox="1"/>
          <p:nvPr>
            <p:ph idx="3" type="subTitle"/>
          </p:nvPr>
        </p:nvSpPr>
        <p:spPr>
          <a:xfrm>
            <a:off x="5055275" y="3300725"/>
            <a:ext cx="2505600" cy="39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15" name="Google Shape;115;p5"/>
          <p:cNvSpPr txBox="1"/>
          <p:nvPr>
            <p:ph idx="4" type="subTitle"/>
          </p:nvPr>
        </p:nvSpPr>
        <p:spPr>
          <a:xfrm>
            <a:off x="1583300" y="3300725"/>
            <a:ext cx="2505600" cy="39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" name="Google Shape;117;p6"/>
          <p:cNvGrpSpPr/>
          <p:nvPr/>
        </p:nvGrpSpPr>
        <p:grpSpPr>
          <a:xfrm>
            <a:off x="7911881" y="-94766"/>
            <a:ext cx="1495495" cy="819056"/>
            <a:chOff x="2353750" y="745575"/>
            <a:chExt cx="2715625" cy="1487300"/>
          </a:xfrm>
        </p:grpSpPr>
        <p:sp>
          <p:nvSpPr>
            <p:cNvPr id="118" name="Google Shape;118;p6"/>
            <p:cNvSpPr/>
            <p:nvPr/>
          </p:nvSpPr>
          <p:spPr>
            <a:xfrm>
              <a:off x="2353750" y="745575"/>
              <a:ext cx="2715625" cy="1487300"/>
            </a:xfrm>
            <a:custGeom>
              <a:rect b="b" l="l" r="r" t="t"/>
              <a:pathLst>
                <a:path extrusionOk="0" h="59492" w="108625">
                  <a:moveTo>
                    <a:pt x="1" y="0"/>
                  </a:moveTo>
                  <a:cubicBezTo>
                    <a:pt x="3755" y="3755"/>
                    <a:pt x="7468" y="7560"/>
                    <a:pt x="11273" y="11264"/>
                  </a:cubicBezTo>
                  <a:cubicBezTo>
                    <a:pt x="14569" y="14458"/>
                    <a:pt x="18596" y="16183"/>
                    <a:pt x="23158" y="16472"/>
                  </a:cubicBezTo>
                  <a:cubicBezTo>
                    <a:pt x="23638" y="16503"/>
                    <a:pt x="24113" y="16518"/>
                    <a:pt x="24583" y="16518"/>
                  </a:cubicBezTo>
                  <a:cubicBezTo>
                    <a:pt x="29760" y="16518"/>
                    <a:pt x="34283" y="14632"/>
                    <a:pt x="38092" y="10924"/>
                  </a:cubicBezTo>
                  <a:cubicBezTo>
                    <a:pt x="39570" y="9489"/>
                    <a:pt x="41005" y="8019"/>
                    <a:pt x="42467" y="6567"/>
                  </a:cubicBezTo>
                  <a:cubicBezTo>
                    <a:pt x="43146" y="5887"/>
                    <a:pt x="43809" y="5173"/>
                    <a:pt x="44522" y="4536"/>
                  </a:cubicBezTo>
                  <a:cubicBezTo>
                    <a:pt x="45193" y="3941"/>
                    <a:pt x="45939" y="3633"/>
                    <a:pt x="46725" y="3633"/>
                  </a:cubicBezTo>
                  <a:cubicBezTo>
                    <a:pt x="47182" y="3633"/>
                    <a:pt x="47654" y="3737"/>
                    <a:pt x="48133" y="3950"/>
                  </a:cubicBezTo>
                  <a:cubicBezTo>
                    <a:pt x="49458" y="4536"/>
                    <a:pt x="50188" y="5581"/>
                    <a:pt x="50273" y="7051"/>
                  </a:cubicBezTo>
                  <a:cubicBezTo>
                    <a:pt x="50333" y="8232"/>
                    <a:pt x="49806" y="9140"/>
                    <a:pt x="48991" y="9956"/>
                  </a:cubicBezTo>
                  <a:cubicBezTo>
                    <a:pt x="42526" y="16404"/>
                    <a:pt x="36044" y="22843"/>
                    <a:pt x="29614" y="29324"/>
                  </a:cubicBezTo>
                  <a:cubicBezTo>
                    <a:pt x="25103" y="33894"/>
                    <a:pt x="23447" y="39391"/>
                    <a:pt x="24755" y="45677"/>
                  </a:cubicBezTo>
                  <a:cubicBezTo>
                    <a:pt x="26345" y="53326"/>
                    <a:pt x="33179" y="59491"/>
                    <a:pt x="41944" y="59491"/>
                  </a:cubicBezTo>
                  <a:cubicBezTo>
                    <a:pt x="42027" y="59491"/>
                    <a:pt x="42111" y="59491"/>
                    <a:pt x="42195" y="59489"/>
                  </a:cubicBezTo>
                  <a:cubicBezTo>
                    <a:pt x="46986" y="59421"/>
                    <a:pt x="51097" y="57612"/>
                    <a:pt x="54504" y="54214"/>
                  </a:cubicBezTo>
                  <a:cubicBezTo>
                    <a:pt x="72326" y="36392"/>
                    <a:pt x="90148" y="18570"/>
                    <a:pt x="107979" y="748"/>
                  </a:cubicBezTo>
                  <a:cubicBezTo>
                    <a:pt x="108208" y="510"/>
                    <a:pt x="108412" y="246"/>
                    <a:pt x="108625" y="0"/>
                  </a:cubicBezTo>
                  <a:lnTo>
                    <a:pt x="94676" y="0"/>
                  </a:lnTo>
                  <a:cubicBezTo>
                    <a:pt x="94430" y="272"/>
                    <a:pt x="94200" y="552"/>
                    <a:pt x="93937" y="807"/>
                  </a:cubicBezTo>
                  <a:cubicBezTo>
                    <a:pt x="86410" y="8342"/>
                    <a:pt x="78876" y="15877"/>
                    <a:pt x="71341" y="23403"/>
                  </a:cubicBezTo>
                  <a:cubicBezTo>
                    <a:pt x="71111" y="23641"/>
                    <a:pt x="70882" y="23921"/>
                    <a:pt x="70602" y="24057"/>
                  </a:cubicBezTo>
                  <a:cubicBezTo>
                    <a:pt x="70522" y="24095"/>
                    <a:pt x="70409" y="24114"/>
                    <a:pt x="70294" y="24114"/>
                  </a:cubicBezTo>
                  <a:cubicBezTo>
                    <a:pt x="70125" y="24114"/>
                    <a:pt x="69954" y="24074"/>
                    <a:pt x="69888" y="23998"/>
                  </a:cubicBezTo>
                  <a:cubicBezTo>
                    <a:pt x="69744" y="23811"/>
                    <a:pt x="69693" y="23429"/>
                    <a:pt x="69786" y="23208"/>
                  </a:cubicBezTo>
                  <a:cubicBezTo>
                    <a:pt x="69905" y="22919"/>
                    <a:pt x="70202" y="22707"/>
                    <a:pt x="70440" y="22469"/>
                  </a:cubicBezTo>
                  <a:cubicBezTo>
                    <a:pt x="77644" y="15265"/>
                    <a:pt x="84847" y="8062"/>
                    <a:pt x="92051" y="858"/>
                  </a:cubicBezTo>
                  <a:cubicBezTo>
                    <a:pt x="92331" y="578"/>
                    <a:pt x="92603" y="289"/>
                    <a:pt x="92875" y="0"/>
                  </a:cubicBezTo>
                  <a:lnTo>
                    <a:pt x="73150" y="0"/>
                  </a:lnTo>
                  <a:cubicBezTo>
                    <a:pt x="72938" y="255"/>
                    <a:pt x="72759" y="527"/>
                    <a:pt x="72530" y="756"/>
                  </a:cubicBezTo>
                  <a:cubicBezTo>
                    <a:pt x="62319" y="10967"/>
                    <a:pt x="52117" y="21178"/>
                    <a:pt x="41906" y="31380"/>
                  </a:cubicBezTo>
                  <a:cubicBezTo>
                    <a:pt x="41694" y="31592"/>
                    <a:pt x="41490" y="31813"/>
                    <a:pt x="41252" y="31983"/>
                  </a:cubicBezTo>
                  <a:cubicBezTo>
                    <a:pt x="41129" y="32071"/>
                    <a:pt x="41001" y="32116"/>
                    <a:pt x="40875" y="32116"/>
                  </a:cubicBezTo>
                  <a:cubicBezTo>
                    <a:pt x="40722" y="32116"/>
                    <a:pt x="40571" y="32050"/>
                    <a:pt x="40436" y="31915"/>
                  </a:cubicBezTo>
                  <a:cubicBezTo>
                    <a:pt x="40190" y="31660"/>
                    <a:pt x="40181" y="31371"/>
                    <a:pt x="40385" y="31108"/>
                  </a:cubicBezTo>
                  <a:cubicBezTo>
                    <a:pt x="40589" y="30845"/>
                    <a:pt x="40836" y="30615"/>
                    <a:pt x="41065" y="30378"/>
                  </a:cubicBezTo>
                  <a:cubicBezTo>
                    <a:pt x="50876" y="20575"/>
                    <a:pt x="60688" y="10763"/>
                    <a:pt x="70491" y="951"/>
                  </a:cubicBezTo>
                  <a:cubicBezTo>
                    <a:pt x="70797" y="654"/>
                    <a:pt x="71069" y="323"/>
                    <a:pt x="713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6"/>
            <p:cNvSpPr/>
            <p:nvPr/>
          </p:nvSpPr>
          <p:spPr>
            <a:xfrm>
              <a:off x="4505925" y="1853500"/>
              <a:ext cx="224925" cy="225575"/>
            </a:xfrm>
            <a:custGeom>
              <a:rect b="b" l="l" r="r" t="t"/>
              <a:pathLst>
                <a:path extrusionOk="0" h="9023" w="8997">
                  <a:moveTo>
                    <a:pt x="4498" y="1"/>
                  </a:moveTo>
                  <a:cubicBezTo>
                    <a:pt x="2048" y="1"/>
                    <a:pt x="26" y="2024"/>
                    <a:pt x="18" y="4486"/>
                  </a:cubicBezTo>
                  <a:cubicBezTo>
                    <a:pt x="1" y="6975"/>
                    <a:pt x="2005" y="9005"/>
                    <a:pt x="4477" y="9022"/>
                  </a:cubicBezTo>
                  <a:cubicBezTo>
                    <a:pt x="4493" y="9022"/>
                    <a:pt x="4508" y="9022"/>
                    <a:pt x="4523" y="9022"/>
                  </a:cubicBezTo>
                  <a:cubicBezTo>
                    <a:pt x="6958" y="9022"/>
                    <a:pt x="8971" y="7002"/>
                    <a:pt x="8988" y="4537"/>
                  </a:cubicBezTo>
                  <a:cubicBezTo>
                    <a:pt x="8997" y="2056"/>
                    <a:pt x="7000" y="26"/>
                    <a:pt x="4528" y="1"/>
                  </a:cubicBezTo>
                  <a:cubicBezTo>
                    <a:pt x="4518" y="1"/>
                    <a:pt x="4508" y="1"/>
                    <a:pt x="44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0" name="Google Shape;120;p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121" name="Google Shape;121;p6"/>
          <p:cNvGrpSpPr/>
          <p:nvPr/>
        </p:nvGrpSpPr>
        <p:grpSpPr>
          <a:xfrm rot="10800000">
            <a:off x="325" y="3057987"/>
            <a:ext cx="3530954" cy="2085550"/>
            <a:chOff x="2353750" y="745575"/>
            <a:chExt cx="5027700" cy="2969600"/>
          </a:xfrm>
        </p:grpSpPr>
        <p:sp>
          <p:nvSpPr>
            <p:cNvPr id="122" name="Google Shape;122;p6"/>
            <p:cNvSpPr/>
            <p:nvPr/>
          </p:nvSpPr>
          <p:spPr>
            <a:xfrm>
              <a:off x="4804950" y="745575"/>
              <a:ext cx="2576500" cy="2969600"/>
            </a:xfrm>
            <a:custGeom>
              <a:rect b="b" l="l" r="r" t="t"/>
              <a:pathLst>
                <a:path extrusionOk="0" h="118784" w="103060">
                  <a:moveTo>
                    <a:pt x="97675" y="48149"/>
                  </a:moveTo>
                  <a:cubicBezTo>
                    <a:pt x="97686" y="48149"/>
                    <a:pt x="97697" y="48149"/>
                    <a:pt x="97708" y="48149"/>
                  </a:cubicBezTo>
                  <a:cubicBezTo>
                    <a:pt x="99654" y="48166"/>
                    <a:pt x="101149" y="49686"/>
                    <a:pt x="101132" y="51640"/>
                  </a:cubicBezTo>
                  <a:cubicBezTo>
                    <a:pt x="101123" y="53580"/>
                    <a:pt x="99611" y="55064"/>
                    <a:pt x="97665" y="55064"/>
                  </a:cubicBezTo>
                  <a:cubicBezTo>
                    <a:pt x="97660" y="55064"/>
                    <a:pt x="97654" y="55064"/>
                    <a:pt x="97649" y="55064"/>
                  </a:cubicBezTo>
                  <a:cubicBezTo>
                    <a:pt x="95703" y="55055"/>
                    <a:pt x="94200" y="53535"/>
                    <a:pt x="94217" y="51581"/>
                  </a:cubicBezTo>
                  <a:cubicBezTo>
                    <a:pt x="94225" y="49646"/>
                    <a:pt x="95737" y="48149"/>
                    <a:pt x="97675" y="48149"/>
                  </a:cubicBezTo>
                  <a:close/>
                  <a:moveTo>
                    <a:pt x="25723" y="0"/>
                  </a:moveTo>
                  <a:cubicBezTo>
                    <a:pt x="25468" y="297"/>
                    <a:pt x="25239" y="620"/>
                    <a:pt x="24967" y="900"/>
                  </a:cubicBezTo>
                  <a:cubicBezTo>
                    <a:pt x="19309" y="6567"/>
                    <a:pt x="13584" y="12165"/>
                    <a:pt x="8003" y="17899"/>
                  </a:cubicBezTo>
                  <a:cubicBezTo>
                    <a:pt x="2303" y="23743"/>
                    <a:pt x="0" y="30802"/>
                    <a:pt x="1207" y="38881"/>
                  </a:cubicBezTo>
                  <a:cubicBezTo>
                    <a:pt x="3037" y="51136"/>
                    <a:pt x="13630" y="59695"/>
                    <a:pt x="25408" y="59695"/>
                  </a:cubicBezTo>
                  <a:cubicBezTo>
                    <a:pt x="27517" y="59695"/>
                    <a:pt x="29664" y="59420"/>
                    <a:pt x="31805" y="58844"/>
                  </a:cubicBezTo>
                  <a:cubicBezTo>
                    <a:pt x="36104" y="57680"/>
                    <a:pt x="39799" y="55497"/>
                    <a:pt x="42942" y="52345"/>
                  </a:cubicBezTo>
                  <a:cubicBezTo>
                    <a:pt x="53883" y="41404"/>
                    <a:pt x="64833" y="30463"/>
                    <a:pt x="75783" y="19521"/>
                  </a:cubicBezTo>
                  <a:cubicBezTo>
                    <a:pt x="76114" y="19190"/>
                    <a:pt x="76429" y="18842"/>
                    <a:pt x="76802" y="18561"/>
                  </a:cubicBezTo>
                  <a:cubicBezTo>
                    <a:pt x="77511" y="18035"/>
                    <a:pt x="78260" y="17761"/>
                    <a:pt x="79042" y="17761"/>
                  </a:cubicBezTo>
                  <a:cubicBezTo>
                    <a:pt x="79535" y="17761"/>
                    <a:pt x="80041" y="17871"/>
                    <a:pt x="80557" y="18094"/>
                  </a:cubicBezTo>
                  <a:cubicBezTo>
                    <a:pt x="81882" y="18672"/>
                    <a:pt x="82647" y="19700"/>
                    <a:pt x="82808" y="21144"/>
                  </a:cubicBezTo>
                  <a:cubicBezTo>
                    <a:pt x="82953" y="22460"/>
                    <a:pt x="82452" y="23522"/>
                    <a:pt x="81517" y="24440"/>
                  </a:cubicBezTo>
                  <a:cubicBezTo>
                    <a:pt x="76599" y="29341"/>
                    <a:pt x="71697" y="34251"/>
                    <a:pt x="66787" y="39161"/>
                  </a:cubicBezTo>
                  <a:cubicBezTo>
                    <a:pt x="55234" y="50714"/>
                    <a:pt x="43664" y="62259"/>
                    <a:pt x="32119" y="73829"/>
                  </a:cubicBezTo>
                  <a:cubicBezTo>
                    <a:pt x="28373" y="77592"/>
                    <a:pt x="27099" y="82128"/>
                    <a:pt x="28356" y="87276"/>
                  </a:cubicBezTo>
                  <a:cubicBezTo>
                    <a:pt x="29859" y="93426"/>
                    <a:pt x="35523" y="97645"/>
                    <a:pt x="41710" y="97645"/>
                  </a:cubicBezTo>
                  <a:cubicBezTo>
                    <a:pt x="42377" y="97645"/>
                    <a:pt x="43049" y="97596"/>
                    <a:pt x="43723" y="97495"/>
                  </a:cubicBezTo>
                  <a:cubicBezTo>
                    <a:pt x="46858" y="97028"/>
                    <a:pt x="49508" y="95652"/>
                    <a:pt x="51743" y="93418"/>
                  </a:cubicBezTo>
                  <a:cubicBezTo>
                    <a:pt x="62964" y="82188"/>
                    <a:pt x="74195" y="70957"/>
                    <a:pt x="85425" y="59736"/>
                  </a:cubicBezTo>
                  <a:cubicBezTo>
                    <a:pt x="85680" y="59481"/>
                    <a:pt x="85934" y="59209"/>
                    <a:pt x="86206" y="58971"/>
                  </a:cubicBezTo>
                  <a:cubicBezTo>
                    <a:pt x="86992" y="58276"/>
                    <a:pt x="87961" y="57932"/>
                    <a:pt x="88923" y="57932"/>
                  </a:cubicBezTo>
                  <a:cubicBezTo>
                    <a:pt x="89937" y="57932"/>
                    <a:pt x="90943" y="58315"/>
                    <a:pt x="91719" y="59073"/>
                  </a:cubicBezTo>
                  <a:cubicBezTo>
                    <a:pt x="93240" y="60560"/>
                    <a:pt x="93350" y="62938"/>
                    <a:pt x="91957" y="64578"/>
                  </a:cubicBezTo>
                  <a:cubicBezTo>
                    <a:pt x="91677" y="64909"/>
                    <a:pt x="91354" y="65198"/>
                    <a:pt x="91057" y="65512"/>
                  </a:cubicBezTo>
                  <a:cubicBezTo>
                    <a:pt x="84541" y="72308"/>
                    <a:pt x="81746" y="80404"/>
                    <a:pt x="82808" y="89740"/>
                  </a:cubicBezTo>
                  <a:cubicBezTo>
                    <a:pt x="83564" y="96357"/>
                    <a:pt x="86410" y="102049"/>
                    <a:pt x="91108" y="106789"/>
                  </a:cubicBezTo>
                  <a:cubicBezTo>
                    <a:pt x="94735" y="110442"/>
                    <a:pt x="98388" y="114069"/>
                    <a:pt x="102024" y="117713"/>
                  </a:cubicBezTo>
                  <a:cubicBezTo>
                    <a:pt x="102372" y="118061"/>
                    <a:pt x="102712" y="118427"/>
                    <a:pt x="103060" y="118783"/>
                  </a:cubicBezTo>
                  <a:lnTo>
                    <a:pt x="103060" y="20328"/>
                  </a:lnTo>
                  <a:cubicBezTo>
                    <a:pt x="102763" y="20642"/>
                    <a:pt x="102482" y="20965"/>
                    <a:pt x="102177" y="21271"/>
                  </a:cubicBezTo>
                  <a:cubicBezTo>
                    <a:pt x="90700" y="32748"/>
                    <a:pt x="79215" y="44224"/>
                    <a:pt x="67738" y="55701"/>
                  </a:cubicBezTo>
                  <a:cubicBezTo>
                    <a:pt x="67475" y="55964"/>
                    <a:pt x="67237" y="56253"/>
                    <a:pt x="66923" y="56431"/>
                  </a:cubicBezTo>
                  <a:cubicBezTo>
                    <a:pt x="66849" y="56473"/>
                    <a:pt x="66748" y="56492"/>
                    <a:pt x="66641" y="56492"/>
                  </a:cubicBezTo>
                  <a:cubicBezTo>
                    <a:pt x="66489" y="56492"/>
                    <a:pt x="66324" y="56454"/>
                    <a:pt x="66209" y="56389"/>
                  </a:cubicBezTo>
                  <a:cubicBezTo>
                    <a:pt x="65912" y="56227"/>
                    <a:pt x="65870" y="55888"/>
                    <a:pt x="66065" y="55607"/>
                  </a:cubicBezTo>
                  <a:cubicBezTo>
                    <a:pt x="66269" y="55318"/>
                    <a:pt x="66541" y="55064"/>
                    <a:pt x="66795" y="54800"/>
                  </a:cubicBezTo>
                  <a:cubicBezTo>
                    <a:pt x="75715" y="45881"/>
                    <a:pt x="84643" y="36961"/>
                    <a:pt x="93563" y="28041"/>
                  </a:cubicBezTo>
                  <a:cubicBezTo>
                    <a:pt x="96731" y="24873"/>
                    <a:pt x="99891" y="21704"/>
                    <a:pt x="103060" y="18536"/>
                  </a:cubicBezTo>
                  <a:lnTo>
                    <a:pt x="103060" y="5377"/>
                  </a:lnTo>
                  <a:cubicBezTo>
                    <a:pt x="101208" y="7331"/>
                    <a:pt x="99416" y="9344"/>
                    <a:pt x="97479" y="11205"/>
                  </a:cubicBezTo>
                  <a:cubicBezTo>
                    <a:pt x="96011" y="12617"/>
                    <a:pt x="94126" y="13316"/>
                    <a:pt x="92230" y="13316"/>
                  </a:cubicBezTo>
                  <a:cubicBezTo>
                    <a:pt x="90363" y="13316"/>
                    <a:pt x="88484" y="12638"/>
                    <a:pt x="86979" y="11298"/>
                  </a:cubicBezTo>
                  <a:cubicBezTo>
                    <a:pt x="86283" y="10678"/>
                    <a:pt x="85629" y="10007"/>
                    <a:pt x="84966" y="9361"/>
                  </a:cubicBezTo>
                  <a:cubicBezTo>
                    <a:pt x="83106" y="7560"/>
                    <a:pt x="80879" y="6660"/>
                    <a:pt x="78653" y="6660"/>
                  </a:cubicBezTo>
                  <a:cubicBezTo>
                    <a:pt x="76385" y="6660"/>
                    <a:pt x="74118" y="7594"/>
                    <a:pt x="72241" y="9463"/>
                  </a:cubicBezTo>
                  <a:cubicBezTo>
                    <a:pt x="68265" y="13422"/>
                    <a:pt x="64298" y="17397"/>
                    <a:pt x="60339" y="21373"/>
                  </a:cubicBezTo>
                  <a:cubicBezTo>
                    <a:pt x="59660" y="22053"/>
                    <a:pt x="58912" y="22545"/>
                    <a:pt x="57910" y="22579"/>
                  </a:cubicBezTo>
                  <a:cubicBezTo>
                    <a:pt x="57872" y="22580"/>
                    <a:pt x="57834" y="22581"/>
                    <a:pt x="57796" y="22581"/>
                  </a:cubicBezTo>
                  <a:cubicBezTo>
                    <a:pt x="56459" y="22581"/>
                    <a:pt x="55438" y="21993"/>
                    <a:pt x="54826" y="20787"/>
                  </a:cubicBezTo>
                  <a:cubicBezTo>
                    <a:pt x="54181" y="19504"/>
                    <a:pt x="54359" y="18255"/>
                    <a:pt x="55285" y="17168"/>
                  </a:cubicBezTo>
                  <a:cubicBezTo>
                    <a:pt x="55829" y="16539"/>
                    <a:pt x="56449" y="15979"/>
                    <a:pt x="57035" y="15393"/>
                  </a:cubicBezTo>
                  <a:cubicBezTo>
                    <a:pt x="57969" y="14450"/>
                    <a:pt x="58912" y="13507"/>
                    <a:pt x="59847" y="12572"/>
                  </a:cubicBezTo>
                  <a:cubicBezTo>
                    <a:pt x="60263" y="12165"/>
                    <a:pt x="60569" y="11706"/>
                    <a:pt x="60603" y="11103"/>
                  </a:cubicBezTo>
                  <a:cubicBezTo>
                    <a:pt x="60645" y="10262"/>
                    <a:pt x="60314" y="9608"/>
                    <a:pt x="59583" y="9200"/>
                  </a:cubicBezTo>
                  <a:cubicBezTo>
                    <a:pt x="59249" y="9011"/>
                    <a:pt x="58907" y="8917"/>
                    <a:pt x="58567" y="8917"/>
                  </a:cubicBezTo>
                  <a:cubicBezTo>
                    <a:pt x="58175" y="8917"/>
                    <a:pt x="57786" y="9043"/>
                    <a:pt x="57417" y="9293"/>
                  </a:cubicBezTo>
                  <a:cubicBezTo>
                    <a:pt x="57120" y="9497"/>
                    <a:pt x="56873" y="9778"/>
                    <a:pt x="56619" y="10041"/>
                  </a:cubicBezTo>
                  <a:cubicBezTo>
                    <a:pt x="52346" y="14305"/>
                    <a:pt x="48064" y="18578"/>
                    <a:pt x="43800" y="22860"/>
                  </a:cubicBezTo>
                  <a:cubicBezTo>
                    <a:pt x="42579" y="24081"/>
                    <a:pt x="41149" y="24781"/>
                    <a:pt x="39417" y="24781"/>
                  </a:cubicBezTo>
                  <a:cubicBezTo>
                    <a:pt x="39366" y="24781"/>
                    <a:pt x="39315" y="24781"/>
                    <a:pt x="39264" y="24779"/>
                  </a:cubicBezTo>
                  <a:cubicBezTo>
                    <a:pt x="36851" y="24712"/>
                    <a:pt x="35050" y="23599"/>
                    <a:pt x="33971" y="21475"/>
                  </a:cubicBezTo>
                  <a:cubicBezTo>
                    <a:pt x="32867" y="19309"/>
                    <a:pt x="33105" y="17168"/>
                    <a:pt x="34507" y="15180"/>
                  </a:cubicBezTo>
                  <a:cubicBezTo>
                    <a:pt x="34787" y="14773"/>
                    <a:pt x="35152" y="14424"/>
                    <a:pt x="35500" y="14067"/>
                  </a:cubicBezTo>
                  <a:cubicBezTo>
                    <a:pt x="39884" y="9676"/>
                    <a:pt x="44276" y="5284"/>
                    <a:pt x="48667" y="892"/>
                  </a:cubicBezTo>
                  <a:cubicBezTo>
                    <a:pt x="48939" y="612"/>
                    <a:pt x="49186" y="297"/>
                    <a:pt x="494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6"/>
            <p:cNvSpPr/>
            <p:nvPr/>
          </p:nvSpPr>
          <p:spPr>
            <a:xfrm>
              <a:off x="2353750" y="745575"/>
              <a:ext cx="2715625" cy="1487300"/>
            </a:xfrm>
            <a:custGeom>
              <a:rect b="b" l="l" r="r" t="t"/>
              <a:pathLst>
                <a:path extrusionOk="0" h="59492" w="108625">
                  <a:moveTo>
                    <a:pt x="1" y="0"/>
                  </a:moveTo>
                  <a:cubicBezTo>
                    <a:pt x="3755" y="3755"/>
                    <a:pt x="7468" y="7560"/>
                    <a:pt x="11273" y="11264"/>
                  </a:cubicBezTo>
                  <a:cubicBezTo>
                    <a:pt x="14569" y="14458"/>
                    <a:pt x="18596" y="16183"/>
                    <a:pt x="23158" y="16472"/>
                  </a:cubicBezTo>
                  <a:cubicBezTo>
                    <a:pt x="23638" y="16503"/>
                    <a:pt x="24113" y="16518"/>
                    <a:pt x="24583" y="16518"/>
                  </a:cubicBezTo>
                  <a:cubicBezTo>
                    <a:pt x="29760" y="16518"/>
                    <a:pt x="34283" y="14632"/>
                    <a:pt x="38092" y="10924"/>
                  </a:cubicBezTo>
                  <a:cubicBezTo>
                    <a:pt x="39570" y="9489"/>
                    <a:pt x="41005" y="8019"/>
                    <a:pt x="42467" y="6567"/>
                  </a:cubicBezTo>
                  <a:cubicBezTo>
                    <a:pt x="43146" y="5887"/>
                    <a:pt x="43809" y="5173"/>
                    <a:pt x="44522" y="4536"/>
                  </a:cubicBezTo>
                  <a:cubicBezTo>
                    <a:pt x="45193" y="3941"/>
                    <a:pt x="45939" y="3633"/>
                    <a:pt x="46725" y="3633"/>
                  </a:cubicBezTo>
                  <a:cubicBezTo>
                    <a:pt x="47182" y="3633"/>
                    <a:pt x="47654" y="3737"/>
                    <a:pt x="48133" y="3950"/>
                  </a:cubicBezTo>
                  <a:cubicBezTo>
                    <a:pt x="49458" y="4536"/>
                    <a:pt x="50188" y="5581"/>
                    <a:pt x="50273" y="7051"/>
                  </a:cubicBezTo>
                  <a:cubicBezTo>
                    <a:pt x="50333" y="8232"/>
                    <a:pt x="49806" y="9140"/>
                    <a:pt x="48991" y="9956"/>
                  </a:cubicBezTo>
                  <a:cubicBezTo>
                    <a:pt x="42526" y="16404"/>
                    <a:pt x="36044" y="22843"/>
                    <a:pt x="29614" y="29324"/>
                  </a:cubicBezTo>
                  <a:cubicBezTo>
                    <a:pt x="25103" y="33894"/>
                    <a:pt x="23447" y="39391"/>
                    <a:pt x="24755" y="45677"/>
                  </a:cubicBezTo>
                  <a:cubicBezTo>
                    <a:pt x="26345" y="53326"/>
                    <a:pt x="33179" y="59491"/>
                    <a:pt x="41944" y="59491"/>
                  </a:cubicBezTo>
                  <a:cubicBezTo>
                    <a:pt x="42027" y="59491"/>
                    <a:pt x="42111" y="59491"/>
                    <a:pt x="42195" y="59489"/>
                  </a:cubicBezTo>
                  <a:cubicBezTo>
                    <a:pt x="46986" y="59421"/>
                    <a:pt x="51097" y="57612"/>
                    <a:pt x="54504" y="54214"/>
                  </a:cubicBezTo>
                  <a:cubicBezTo>
                    <a:pt x="72326" y="36392"/>
                    <a:pt x="90148" y="18570"/>
                    <a:pt x="107979" y="748"/>
                  </a:cubicBezTo>
                  <a:cubicBezTo>
                    <a:pt x="108208" y="510"/>
                    <a:pt x="108412" y="246"/>
                    <a:pt x="108625" y="0"/>
                  </a:cubicBezTo>
                  <a:lnTo>
                    <a:pt x="94676" y="0"/>
                  </a:lnTo>
                  <a:cubicBezTo>
                    <a:pt x="94430" y="272"/>
                    <a:pt x="94200" y="552"/>
                    <a:pt x="93937" y="807"/>
                  </a:cubicBezTo>
                  <a:cubicBezTo>
                    <a:pt x="86410" y="8342"/>
                    <a:pt x="78876" y="15877"/>
                    <a:pt x="71341" y="23403"/>
                  </a:cubicBezTo>
                  <a:cubicBezTo>
                    <a:pt x="71111" y="23641"/>
                    <a:pt x="70882" y="23921"/>
                    <a:pt x="70602" y="24057"/>
                  </a:cubicBezTo>
                  <a:cubicBezTo>
                    <a:pt x="70522" y="24095"/>
                    <a:pt x="70409" y="24114"/>
                    <a:pt x="70294" y="24114"/>
                  </a:cubicBezTo>
                  <a:cubicBezTo>
                    <a:pt x="70125" y="24114"/>
                    <a:pt x="69954" y="24074"/>
                    <a:pt x="69888" y="23998"/>
                  </a:cubicBezTo>
                  <a:cubicBezTo>
                    <a:pt x="69744" y="23811"/>
                    <a:pt x="69693" y="23429"/>
                    <a:pt x="69786" y="23208"/>
                  </a:cubicBezTo>
                  <a:cubicBezTo>
                    <a:pt x="69905" y="22919"/>
                    <a:pt x="70202" y="22707"/>
                    <a:pt x="70440" y="22469"/>
                  </a:cubicBezTo>
                  <a:cubicBezTo>
                    <a:pt x="77644" y="15265"/>
                    <a:pt x="84847" y="8062"/>
                    <a:pt x="92051" y="858"/>
                  </a:cubicBezTo>
                  <a:cubicBezTo>
                    <a:pt x="92331" y="578"/>
                    <a:pt x="92603" y="289"/>
                    <a:pt x="92875" y="0"/>
                  </a:cubicBezTo>
                  <a:lnTo>
                    <a:pt x="73150" y="0"/>
                  </a:lnTo>
                  <a:cubicBezTo>
                    <a:pt x="72938" y="255"/>
                    <a:pt x="72759" y="527"/>
                    <a:pt x="72530" y="756"/>
                  </a:cubicBezTo>
                  <a:cubicBezTo>
                    <a:pt x="62319" y="10967"/>
                    <a:pt x="52117" y="21178"/>
                    <a:pt x="41906" y="31380"/>
                  </a:cubicBezTo>
                  <a:cubicBezTo>
                    <a:pt x="41694" y="31592"/>
                    <a:pt x="41490" y="31813"/>
                    <a:pt x="41252" y="31983"/>
                  </a:cubicBezTo>
                  <a:cubicBezTo>
                    <a:pt x="41129" y="32071"/>
                    <a:pt x="41001" y="32116"/>
                    <a:pt x="40875" y="32116"/>
                  </a:cubicBezTo>
                  <a:cubicBezTo>
                    <a:pt x="40722" y="32116"/>
                    <a:pt x="40571" y="32050"/>
                    <a:pt x="40436" y="31915"/>
                  </a:cubicBezTo>
                  <a:cubicBezTo>
                    <a:pt x="40190" y="31660"/>
                    <a:pt x="40181" y="31371"/>
                    <a:pt x="40385" y="31108"/>
                  </a:cubicBezTo>
                  <a:cubicBezTo>
                    <a:pt x="40589" y="30845"/>
                    <a:pt x="40836" y="30615"/>
                    <a:pt x="41065" y="30378"/>
                  </a:cubicBezTo>
                  <a:cubicBezTo>
                    <a:pt x="50876" y="20575"/>
                    <a:pt x="60688" y="10763"/>
                    <a:pt x="70491" y="951"/>
                  </a:cubicBezTo>
                  <a:cubicBezTo>
                    <a:pt x="70797" y="654"/>
                    <a:pt x="71069" y="323"/>
                    <a:pt x="7134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6"/>
            <p:cNvSpPr/>
            <p:nvPr/>
          </p:nvSpPr>
          <p:spPr>
            <a:xfrm>
              <a:off x="4505925" y="1853500"/>
              <a:ext cx="224925" cy="225575"/>
            </a:xfrm>
            <a:custGeom>
              <a:rect b="b" l="l" r="r" t="t"/>
              <a:pathLst>
                <a:path extrusionOk="0" h="9023" w="8997">
                  <a:moveTo>
                    <a:pt x="4498" y="1"/>
                  </a:moveTo>
                  <a:cubicBezTo>
                    <a:pt x="2048" y="1"/>
                    <a:pt x="26" y="2024"/>
                    <a:pt x="18" y="4486"/>
                  </a:cubicBezTo>
                  <a:cubicBezTo>
                    <a:pt x="1" y="6975"/>
                    <a:pt x="2005" y="9005"/>
                    <a:pt x="4477" y="9022"/>
                  </a:cubicBezTo>
                  <a:cubicBezTo>
                    <a:pt x="4493" y="9022"/>
                    <a:pt x="4508" y="9022"/>
                    <a:pt x="4523" y="9022"/>
                  </a:cubicBezTo>
                  <a:cubicBezTo>
                    <a:pt x="6958" y="9022"/>
                    <a:pt x="8971" y="7002"/>
                    <a:pt x="8988" y="4537"/>
                  </a:cubicBezTo>
                  <a:cubicBezTo>
                    <a:pt x="8997" y="2056"/>
                    <a:pt x="7000" y="26"/>
                    <a:pt x="4528" y="1"/>
                  </a:cubicBezTo>
                  <a:cubicBezTo>
                    <a:pt x="4518" y="1"/>
                    <a:pt x="4508" y="1"/>
                    <a:pt x="44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5" name="Google Shape;125;p6"/>
          <p:cNvGrpSpPr/>
          <p:nvPr/>
        </p:nvGrpSpPr>
        <p:grpSpPr>
          <a:xfrm rot="10800000">
            <a:off x="-451912" y="100250"/>
            <a:ext cx="1633375" cy="237275"/>
            <a:chOff x="1263450" y="3868700"/>
            <a:chExt cx="1633375" cy="237275"/>
          </a:xfrm>
        </p:grpSpPr>
        <p:sp>
          <p:nvSpPr>
            <p:cNvPr id="126" name="Google Shape;126;p6"/>
            <p:cNvSpPr/>
            <p:nvPr/>
          </p:nvSpPr>
          <p:spPr>
            <a:xfrm>
              <a:off x="1263450" y="3871050"/>
              <a:ext cx="249125" cy="234925"/>
            </a:xfrm>
            <a:custGeom>
              <a:rect b="b" l="l" r="r" t="t"/>
              <a:pathLst>
                <a:path extrusionOk="0" h="9397" w="9965">
                  <a:moveTo>
                    <a:pt x="7668" y="1"/>
                  </a:moveTo>
                  <a:cubicBezTo>
                    <a:pt x="7208" y="1"/>
                    <a:pt x="6784" y="184"/>
                    <a:pt x="6414" y="543"/>
                  </a:cubicBezTo>
                  <a:cubicBezTo>
                    <a:pt x="5913" y="1036"/>
                    <a:pt x="5428" y="1563"/>
                    <a:pt x="4927" y="2089"/>
                  </a:cubicBezTo>
                  <a:cubicBezTo>
                    <a:pt x="4409" y="1563"/>
                    <a:pt x="3959" y="1112"/>
                    <a:pt x="3517" y="671"/>
                  </a:cubicBezTo>
                  <a:cubicBezTo>
                    <a:pt x="3074" y="232"/>
                    <a:pt x="2547" y="11"/>
                    <a:pt x="2035" y="11"/>
                  </a:cubicBezTo>
                  <a:cubicBezTo>
                    <a:pt x="1574" y="11"/>
                    <a:pt x="1127" y="190"/>
                    <a:pt x="765" y="552"/>
                  </a:cubicBezTo>
                  <a:cubicBezTo>
                    <a:pt x="0" y="1308"/>
                    <a:pt x="34" y="2472"/>
                    <a:pt x="867" y="3296"/>
                  </a:cubicBezTo>
                  <a:cubicBezTo>
                    <a:pt x="1325" y="3754"/>
                    <a:pt x="1801" y="4179"/>
                    <a:pt x="2353" y="4697"/>
                  </a:cubicBezTo>
                  <a:cubicBezTo>
                    <a:pt x="1801" y="5215"/>
                    <a:pt x="1317" y="5649"/>
                    <a:pt x="867" y="6099"/>
                  </a:cubicBezTo>
                  <a:cubicBezTo>
                    <a:pt x="34" y="6931"/>
                    <a:pt x="0" y="8095"/>
                    <a:pt x="765" y="8851"/>
                  </a:cubicBezTo>
                  <a:cubicBezTo>
                    <a:pt x="1126" y="9212"/>
                    <a:pt x="1572" y="9392"/>
                    <a:pt x="2031" y="9392"/>
                  </a:cubicBezTo>
                  <a:cubicBezTo>
                    <a:pt x="2544" y="9392"/>
                    <a:pt x="3073" y="9168"/>
                    <a:pt x="3517" y="8724"/>
                  </a:cubicBezTo>
                  <a:cubicBezTo>
                    <a:pt x="3967" y="8274"/>
                    <a:pt x="4401" y="7806"/>
                    <a:pt x="4919" y="7271"/>
                  </a:cubicBezTo>
                  <a:cubicBezTo>
                    <a:pt x="5174" y="7569"/>
                    <a:pt x="5360" y="7806"/>
                    <a:pt x="5564" y="8019"/>
                  </a:cubicBezTo>
                  <a:cubicBezTo>
                    <a:pt x="6487" y="8946"/>
                    <a:pt x="7219" y="9397"/>
                    <a:pt x="7863" y="9397"/>
                  </a:cubicBezTo>
                  <a:cubicBezTo>
                    <a:pt x="8274" y="9397"/>
                    <a:pt x="8649" y="9212"/>
                    <a:pt x="9013" y="8851"/>
                  </a:cubicBezTo>
                  <a:cubicBezTo>
                    <a:pt x="9965" y="7908"/>
                    <a:pt x="9735" y="6906"/>
                    <a:pt x="8223" y="5394"/>
                  </a:cubicBezTo>
                  <a:cubicBezTo>
                    <a:pt x="8002" y="5173"/>
                    <a:pt x="7773" y="4969"/>
                    <a:pt x="7450" y="4672"/>
                  </a:cubicBezTo>
                  <a:cubicBezTo>
                    <a:pt x="8011" y="4154"/>
                    <a:pt x="8512" y="3703"/>
                    <a:pt x="8996" y="3228"/>
                  </a:cubicBezTo>
                  <a:cubicBezTo>
                    <a:pt x="9446" y="2777"/>
                    <a:pt x="9659" y="2225"/>
                    <a:pt x="9548" y="1597"/>
                  </a:cubicBezTo>
                  <a:cubicBezTo>
                    <a:pt x="9421" y="866"/>
                    <a:pt x="9005" y="348"/>
                    <a:pt x="8300" y="110"/>
                  </a:cubicBezTo>
                  <a:cubicBezTo>
                    <a:pt x="8083" y="37"/>
                    <a:pt x="7872" y="1"/>
                    <a:pt x="76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6"/>
            <p:cNvSpPr/>
            <p:nvPr/>
          </p:nvSpPr>
          <p:spPr>
            <a:xfrm>
              <a:off x="2664025" y="4040500"/>
              <a:ext cx="65225" cy="65025"/>
            </a:xfrm>
            <a:custGeom>
              <a:rect b="b" l="l" r="r" t="t"/>
              <a:pathLst>
                <a:path extrusionOk="0" h="2601" w="2609">
                  <a:moveTo>
                    <a:pt x="1309" y="1"/>
                  </a:moveTo>
                  <a:cubicBezTo>
                    <a:pt x="578" y="1"/>
                    <a:pt x="18" y="553"/>
                    <a:pt x="9" y="1283"/>
                  </a:cubicBezTo>
                  <a:cubicBezTo>
                    <a:pt x="1" y="2005"/>
                    <a:pt x="561" y="2591"/>
                    <a:pt x="1275" y="2600"/>
                  </a:cubicBezTo>
                  <a:cubicBezTo>
                    <a:pt x="1285" y="2600"/>
                    <a:pt x="1296" y="2600"/>
                    <a:pt x="1306" y="2600"/>
                  </a:cubicBezTo>
                  <a:cubicBezTo>
                    <a:pt x="2031" y="2600"/>
                    <a:pt x="2609" y="2020"/>
                    <a:pt x="2600" y="1292"/>
                  </a:cubicBezTo>
                  <a:cubicBezTo>
                    <a:pt x="2600" y="570"/>
                    <a:pt x="2031" y="9"/>
                    <a:pt x="130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6"/>
            <p:cNvSpPr/>
            <p:nvPr/>
          </p:nvSpPr>
          <p:spPr>
            <a:xfrm>
              <a:off x="1652725" y="4040500"/>
              <a:ext cx="65000" cy="65025"/>
            </a:xfrm>
            <a:custGeom>
              <a:rect b="b" l="l" r="r" t="t"/>
              <a:pathLst>
                <a:path extrusionOk="0" h="2601" w="2600">
                  <a:moveTo>
                    <a:pt x="1301" y="0"/>
                  </a:moveTo>
                  <a:cubicBezTo>
                    <a:pt x="561" y="0"/>
                    <a:pt x="0" y="564"/>
                    <a:pt x="0" y="1300"/>
                  </a:cubicBezTo>
                  <a:cubicBezTo>
                    <a:pt x="0" y="2022"/>
                    <a:pt x="561" y="2600"/>
                    <a:pt x="1283" y="2600"/>
                  </a:cubicBezTo>
                  <a:cubicBezTo>
                    <a:pt x="1288" y="2600"/>
                    <a:pt x="1293" y="2600"/>
                    <a:pt x="1299" y="2600"/>
                  </a:cubicBezTo>
                  <a:cubicBezTo>
                    <a:pt x="2005" y="2600"/>
                    <a:pt x="2583" y="2034"/>
                    <a:pt x="2591" y="1326"/>
                  </a:cubicBezTo>
                  <a:cubicBezTo>
                    <a:pt x="2600" y="595"/>
                    <a:pt x="2048" y="18"/>
                    <a:pt x="1334" y="1"/>
                  </a:cubicBezTo>
                  <a:cubicBezTo>
                    <a:pt x="1323" y="0"/>
                    <a:pt x="1312" y="0"/>
                    <a:pt x="13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6"/>
            <p:cNvSpPr/>
            <p:nvPr/>
          </p:nvSpPr>
          <p:spPr>
            <a:xfrm>
              <a:off x="2830525" y="4040500"/>
              <a:ext cx="65650" cy="65025"/>
            </a:xfrm>
            <a:custGeom>
              <a:rect b="b" l="l" r="r" t="t"/>
              <a:pathLst>
                <a:path extrusionOk="0" h="2601" w="2626">
                  <a:moveTo>
                    <a:pt x="1326" y="0"/>
                  </a:moveTo>
                  <a:cubicBezTo>
                    <a:pt x="603" y="0"/>
                    <a:pt x="35" y="533"/>
                    <a:pt x="18" y="1258"/>
                  </a:cubicBezTo>
                  <a:cubicBezTo>
                    <a:pt x="1" y="2005"/>
                    <a:pt x="570" y="2600"/>
                    <a:pt x="1300" y="2600"/>
                  </a:cubicBezTo>
                  <a:cubicBezTo>
                    <a:pt x="1306" y="2600"/>
                    <a:pt x="1311" y="2600"/>
                    <a:pt x="1316" y="2600"/>
                  </a:cubicBezTo>
                  <a:cubicBezTo>
                    <a:pt x="2022" y="2600"/>
                    <a:pt x="2600" y="2026"/>
                    <a:pt x="2617" y="1317"/>
                  </a:cubicBezTo>
                  <a:cubicBezTo>
                    <a:pt x="2626" y="604"/>
                    <a:pt x="2056" y="18"/>
                    <a:pt x="1343" y="1"/>
                  </a:cubicBezTo>
                  <a:cubicBezTo>
                    <a:pt x="1337" y="0"/>
                    <a:pt x="1331" y="0"/>
                    <a:pt x="13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6"/>
            <p:cNvSpPr/>
            <p:nvPr/>
          </p:nvSpPr>
          <p:spPr>
            <a:xfrm>
              <a:off x="1819000" y="3868700"/>
              <a:ext cx="65450" cy="65025"/>
            </a:xfrm>
            <a:custGeom>
              <a:rect b="b" l="l" r="r" t="t"/>
              <a:pathLst>
                <a:path extrusionOk="0" h="2601" w="2618">
                  <a:moveTo>
                    <a:pt x="1309" y="0"/>
                  </a:moveTo>
                  <a:cubicBezTo>
                    <a:pt x="561" y="9"/>
                    <a:pt x="1" y="586"/>
                    <a:pt x="18" y="1342"/>
                  </a:cubicBezTo>
                  <a:cubicBezTo>
                    <a:pt x="34" y="2054"/>
                    <a:pt x="595" y="2600"/>
                    <a:pt x="1302" y="2600"/>
                  </a:cubicBezTo>
                  <a:cubicBezTo>
                    <a:pt x="1313" y="2600"/>
                    <a:pt x="1324" y="2600"/>
                    <a:pt x="1334" y="2600"/>
                  </a:cubicBezTo>
                  <a:cubicBezTo>
                    <a:pt x="2048" y="2591"/>
                    <a:pt x="2617" y="2005"/>
                    <a:pt x="2617" y="1291"/>
                  </a:cubicBezTo>
                  <a:cubicBezTo>
                    <a:pt x="2609" y="569"/>
                    <a:pt x="2031" y="0"/>
                    <a:pt x="13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6"/>
            <p:cNvSpPr/>
            <p:nvPr/>
          </p:nvSpPr>
          <p:spPr>
            <a:xfrm>
              <a:off x="2156475" y="3868900"/>
              <a:ext cx="65200" cy="64800"/>
            </a:xfrm>
            <a:custGeom>
              <a:rect b="b" l="l" r="r" t="t"/>
              <a:pathLst>
                <a:path extrusionOk="0" h="2592" w="2608">
                  <a:moveTo>
                    <a:pt x="1311" y="0"/>
                  </a:moveTo>
                  <a:cubicBezTo>
                    <a:pt x="578" y="0"/>
                    <a:pt x="0" y="580"/>
                    <a:pt x="0" y="1300"/>
                  </a:cubicBezTo>
                  <a:cubicBezTo>
                    <a:pt x="0" y="2005"/>
                    <a:pt x="578" y="2592"/>
                    <a:pt x="1300" y="2592"/>
                  </a:cubicBezTo>
                  <a:cubicBezTo>
                    <a:pt x="1305" y="2592"/>
                    <a:pt x="1310" y="2592"/>
                    <a:pt x="1316" y="2592"/>
                  </a:cubicBezTo>
                  <a:cubicBezTo>
                    <a:pt x="2022" y="2592"/>
                    <a:pt x="2591" y="2034"/>
                    <a:pt x="2599" y="1317"/>
                  </a:cubicBezTo>
                  <a:cubicBezTo>
                    <a:pt x="2608" y="587"/>
                    <a:pt x="2056" y="9"/>
                    <a:pt x="1342" y="1"/>
                  </a:cubicBezTo>
                  <a:cubicBezTo>
                    <a:pt x="1332" y="0"/>
                    <a:pt x="1321" y="0"/>
                    <a:pt x="13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6"/>
            <p:cNvSpPr/>
            <p:nvPr/>
          </p:nvSpPr>
          <p:spPr>
            <a:xfrm>
              <a:off x="2830525" y="3868850"/>
              <a:ext cx="66300" cy="64900"/>
            </a:xfrm>
            <a:custGeom>
              <a:rect b="b" l="l" r="r" t="t"/>
              <a:pathLst>
                <a:path extrusionOk="0" h="2596" w="2652">
                  <a:moveTo>
                    <a:pt x="1312" y="0"/>
                  </a:moveTo>
                  <a:cubicBezTo>
                    <a:pt x="603" y="0"/>
                    <a:pt x="42" y="531"/>
                    <a:pt x="18" y="1251"/>
                  </a:cubicBezTo>
                  <a:cubicBezTo>
                    <a:pt x="1" y="1982"/>
                    <a:pt x="536" y="2568"/>
                    <a:pt x="1249" y="2594"/>
                  </a:cubicBezTo>
                  <a:cubicBezTo>
                    <a:pt x="1271" y="2595"/>
                    <a:pt x="1292" y="2595"/>
                    <a:pt x="1314" y="2595"/>
                  </a:cubicBezTo>
                  <a:cubicBezTo>
                    <a:pt x="2007" y="2595"/>
                    <a:pt x="2576" y="2063"/>
                    <a:pt x="2609" y="1370"/>
                  </a:cubicBezTo>
                  <a:cubicBezTo>
                    <a:pt x="2651" y="657"/>
                    <a:pt x="2107" y="37"/>
                    <a:pt x="1394" y="3"/>
                  </a:cubicBezTo>
                  <a:cubicBezTo>
                    <a:pt x="1366" y="1"/>
                    <a:pt x="1339" y="0"/>
                    <a:pt x="1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6"/>
            <p:cNvSpPr/>
            <p:nvPr/>
          </p:nvSpPr>
          <p:spPr>
            <a:xfrm>
              <a:off x="1819000" y="4040500"/>
              <a:ext cx="65450" cy="65025"/>
            </a:xfrm>
            <a:custGeom>
              <a:rect b="b" l="l" r="r" t="t"/>
              <a:pathLst>
                <a:path extrusionOk="0" h="2601" w="2618">
                  <a:moveTo>
                    <a:pt x="1299" y="0"/>
                  </a:moveTo>
                  <a:cubicBezTo>
                    <a:pt x="1288" y="0"/>
                    <a:pt x="1277" y="0"/>
                    <a:pt x="1266" y="1"/>
                  </a:cubicBezTo>
                  <a:cubicBezTo>
                    <a:pt x="544" y="18"/>
                    <a:pt x="1" y="595"/>
                    <a:pt x="18" y="1326"/>
                  </a:cubicBezTo>
                  <a:cubicBezTo>
                    <a:pt x="26" y="2042"/>
                    <a:pt x="604" y="2600"/>
                    <a:pt x="1310" y="2600"/>
                  </a:cubicBezTo>
                  <a:cubicBezTo>
                    <a:pt x="1315" y="2600"/>
                    <a:pt x="1321" y="2600"/>
                    <a:pt x="1326" y="2600"/>
                  </a:cubicBezTo>
                  <a:cubicBezTo>
                    <a:pt x="2039" y="2591"/>
                    <a:pt x="2617" y="2005"/>
                    <a:pt x="2617" y="1292"/>
                  </a:cubicBezTo>
                  <a:cubicBezTo>
                    <a:pt x="2609" y="563"/>
                    <a:pt x="2031" y="0"/>
                    <a:pt x="12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6"/>
            <p:cNvSpPr/>
            <p:nvPr/>
          </p:nvSpPr>
          <p:spPr>
            <a:xfrm>
              <a:off x="2156475" y="4040500"/>
              <a:ext cx="65200" cy="65025"/>
            </a:xfrm>
            <a:custGeom>
              <a:rect b="b" l="l" r="r" t="t"/>
              <a:pathLst>
                <a:path extrusionOk="0" h="2601" w="2608">
                  <a:moveTo>
                    <a:pt x="1311" y="0"/>
                  </a:moveTo>
                  <a:cubicBezTo>
                    <a:pt x="578" y="0"/>
                    <a:pt x="0" y="580"/>
                    <a:pt x="0" y="1300"/>
                  </a:cubicBezTo>
                  <a:cubicBezTo>
                    <a:pt x="0" y="2005"/>
                    <a:pt x="586" y="2600"/>
                    <a:pt x="1291" y="2600"/>
                  </a:cubicBezTo>
                  <a:cubicBezTo>
                    <a:pt x="1297" y="2600"/>
                    <a:pt x="1302" y="2600"/>
                    <a:pt x="1307" y="2600"/>
                  </a:cubicBezTo>
                  <a:cubicBezTo>
                    <a:pt x="2022" y="2600"/>
                    <a:pt x="2591" y="2034"/>
                    <a:pt x="2599" y="1326"/>
                  </a:cubicBezTo>
                  <a:cubicBezTo>
                    <a:pt x="2608" y="587"/>
                    <a:pt x="2064" y="18"/>
                    <a:pt x="1342" y="1"/>
                  </a:cubicBezTo>
                  <a:cubicBezTo>
                    <a:pt x="1332" y="0"/>
                    <a:pt x="1321" y="0"/>
                    <a:pt x="13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6"/>
            <p:cNvSpPr/>
            <p:nvPr/>
          </p:nvSpPr>
          <p:spPr>
            <a:xfrm>
              <a:off x="2326150" y="4040500"/>
              <a:ext cx="65850" cy="65025"/>
            </a:xfrm>
            <a:custGeom>
              <a:rect b="b" l="l" r="r" t="t"/>
              <a:pathLst>
                <a:path extrusionOk="0" h="2601" w="2634">
                  <a:moveTo>
                    <a:pt x="1315" y="0"/>
                  </a:moveTo>
                  <a:cubicBezTo>
                    <a:pt x="1304" y="0"/>
                    <a:pt x="1294" y="0"/>
                    <a:pt x="1283" y="1"/>
                  </a:cubicBezTo>
                  <a:cubicBezTo>
                    <a:pt x="561" y="18"/>
                    <a:pt x="0" y="612"/>
                    <a:pt x="17" y="1326"/>
                  </a:cubicBezTo>
                  <a:cubicBezTo>
                    <a:pt x="34" y="2029"/>
                    <a:pt x="612" y="2600"/>
                    <a:pt x="1312" y="2600"/>
                  </a:cubicBezTo>
                  <a:cubicBezTo>
                    <a:pt x="1322" y="2600"/>
                    <a:pt x="1332" y="2600"/>
                    <a:pt x="1343" y="2600"/>
                  </a:cubicBezTo>
                  <a:cubicBezTo>
                    <a:pt x="2048" y="2591"/>
                    <a:pt x="2634" y="1997"/>
                    <a:pt x="2625" y="1292"/>
                  </a:cubicBezTo>
                  <a:cubicBezTo>
                    <a:pt x="2625" y="572"/>
                    <a:pt x="2039" y="0"/>
                    <a:pt x="13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6"/>
            <p:cNvSpPr/>
            <p:nvPr/>
          </p:nvSpPr>
          <p:spPr>
            <a:xfrm>
              <a:off x="1652300" y="3868700"/>
              <a:ext cx="65425" cy="65025"/>
            </a:xfrm>
            <a:custGeom>
              <a:rect b="b" l="l" r="r" t="t"/>
              <a:pathLst>
                <a:path extrusionOk="0" h="2601" w="2617">
                  <a:moveTo>
                    <a:pt x="1308" y="0"/>
                  </a:moveTo>
                  <a:cubicBezTo>
                    <a:pt x="569" y="0"/>
                    <a:pt x="0" y="586"/>
                    <a:pt x="17" y="1342"/>
                  </a:cubicBezTo>
                  <a:cubicBezTo>
                    <a:pt x="34" y="2045"/>
                    <a:pt x="595" y="2600"/>
                    <a:pt x="1302" y="2600"/>
                  </a:cubicBezTo>
                  <a:cubicBezTo>
                    <a:pt x="1313" y="2600"/>
                    <a:pt x="1323" y="2600"/>
                    <a:pt x="1334" y="2600"/>
                  </a:cubicBezTo>
                  <a:cubicBezTo>
                    <a:pt x="2048" y="2591"/>
                    <a:pt x="2617" y="2013"/>
                    <a:pt x="2608" y="1291"/>
                  </a:cubicBezTo>
                  <a:cubicBezTo>
                    <a:pt x="2600" y="569"/>
                    <a:pt x="2031" y="9"/>
                    <a:pt x="13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6"/>
            <p:cNvSpPr/>
            <p:nvPr/>
          </p:nvSpPr>
          <p:spPr>
            <a:xfrm>
              <a:off x="2492650" y="3868700"/>
              <a:ext cx="65850" cy="65000"/>
            </a:xfrm>
            <a:custGeom>
              <a:rect b="b" l="l" r="r" t="t"/>
              <a:pathLst>
                <a:path extrusionOk="0" h="2600" w="2634">
                  <a:moveTo>
                    <a:pt x="1343" y="0"/>
                  </a:moveTo>
                  <a:cubicBezTo>
                    <a:pt x="621" y="0"/>
                    <a:pt x="43" y="561"/>
                    <a:pt x="26" y="1274"/>
                  </a:cubicBezTo>
                  <a:cubicBezTo>
                    <a:pt x="1" y="2000"/>
                    <a:pt x="595" y="2600"/>
                    <a:pt x="1327" y="2600"/>
                  </a:cubicBezTo>
                  <a:cubicBezTo>
                    <a:pt x="1332" y="2600"/>
                    <a:pt x="1337" y="2600"/>
                    <a:pt x="1343" y="2600"/>
                  </a:cubicBezTo>
                  <a:cubicBezTo>
                    <a:pt x="2056" y="2600"/>
                    <a:pt x="2634" y="2022"/>
                    <a:pt x="2634" y="1300"/>
                  </a:cubicBezTo>
                  <a:cubicBezTo>
                    <a:pt x="2634" y="586"/>
                    <a:pt x="2056" y="9"/>
                    <a:pt x="13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6"/>
            <p:cNvSpPr/>
            <p:nvPr/>
          </p:nvSpPr>
          <p:spPr>
            <a:xfrm>
              <a:off x="2664025" y="3868700"/>
              <a:ext cx="65025" cy="65000"/>
            </a:xfrm>
            <a:custGeom>
              <a:rect b="b" l="l" r="r" t="t"/>
              <a:pathLst>
                <a:path extrusionOk="0" h="2600" w="2601">
                  <a:moveTo>
                    <a:pt x="1309" y="0"/>
                  </a:moveTo>
                  <a:cubicBezTo>
                    <a:pt x="587" y="0"/>
                    <a:pt x="18" y="561"/>
                    <a:pt x="9" y="1283"/>
                  </a:cubicBezTo>
                  <a:cubicBezTo>
                    <a:pt x="1" y="2005"/>
                    <a:pt x="553" y="2591"/>
                    <a:pt x="1266" y="2600"/>
                  </a:cubicBezTo>
                  <a:cubicBezTo>
                    <a:pt x="1277" y="2600"/>
                    <a:pt x="1288" y="2600"/>
                    <a:pt x="1299" y="2600"/>
                  </a:cubicBezTo>
                  <a:cubicBezTo>
                    <a:pt x="2031" y="2600"/>
                    <a:pt x="2600" y="2028"/>
                    <a:pt x="2600" y="1300"/>
                  </a:cubicBezTo>
                  <a:cubicBezTo>
                    <a:pt x="2600" y="578"/>
                    <a:pt x="2031" y="9"/>
                    <a:pt x="13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6"/>
            <p:cNvSpPr/>
            <p:nvPr/>
          </p:nvSpPr>
          <p:spPr>
            <a:xfrm>
              <a:off x="2493075" y="4040500"/>
              <a:ext cx="65850" cy="65025"/>
            </a:xfrm>
            <a:custGeom>
              <a:rect b="b" l="l" r="r" t="t"/>
              <a:pathLst>
                <a:path extrusionOk="0" h="2601" w="2634">
                  <a:moveTo>
                    <a:pt x="1327" y="0"/>
                  </a:moveTo>
                  <a:cubicBezTo>
                    <a:pt x="595" y="0"/>
                    <a:pt x="9" y="572"/>
                    <a:pt x="9" y="1292"/>
                  </a:cubicBezTo>
                  <a:cubicBezTo>
                    <a:pt x="0" y="1997"/>
                    <a:pt x="587" y="2591"/>
                    <a:pt x="1292" y="2600"/>
                  </a:cubicBezTo>
                  <a:cubicBezTo>
                    <a:pt x="1302" y="2600"/>
                    <a:pt x="1312" y="2600"/>
                    <a:pt x="1322" y="2600"/>
                  </a:cubicBezTo>
                  <a:cubicBezTo>
                    <a:pt x="2022" y="2600"/>
                    <a:pt x="2600" y="2029"/>
                    <a:pt x="2617" y="1326"/>
                  </a:cubicBezTo>
                  <a:cubicBezTo>
                    <a:pt x="2634" y="612"/>
                    <a:pt x="2073" y="18"/>
                    <a:pt x="1360" y="1"/>
                  </a:cubicBezTo>
                  <a:cubicBezTo>
                    <a:pt x="1349" y="0"/>
                    <a:pt x="1338" y="0"/>
                    <a:pt x="13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6"/>
            <p:cNvSpPr/>
            <p:nvPr/>
          </p:nvSpPr>
          <p:spPr>
            <a:xfrm>
              <a:off x="1989550" y="3868900"/>
              <a:ext cx="65425" cy="64800"/>
            </a:xfrm>
            <a:custGeom>
              <a:rect b="b" l="l" r="r" t="t"/>
              <a:pathLst>
                <a:path extrusionOk="0" h="2592" w="2617">
                  <a:moveTo>
                    <a:pt x="1311" y="0"/>
                  </a:moveTo>
                  <a:cubicBezTo>
                    <a:pt x="586" y="0"/>
                    <a:pt x="0" y="580"/>
                    <a:pt x="9" y="1300"/>
                  </a:cubicBezTo>
                  <a:cubicBezTo>
                    <a:pt x="17" y="2014"/>
                    <a:pt x="595" y="2592"/>
                    <a:pt x="1308" y="2592"/>
                  </a:cubicBezTo>
                  <a:cubicBezTo>
                    <a:pt x="1314" y="2592"/>
                    <a:pt x="1319" y="2592"/>
                    <a:pt x="1324" y="2592"/>
                  </a:cubicBezTo>
                  <a:cubicBezTo>
                    <a:pt x="2039" y="2592"/>
                    <a:pt x="2600" y="2026"/>
                    <a:pt x="2608" y="1309"/>
                  </a:cubicBezTo>
                  <a:cubicBezTo>
                    <a:pt x="2617" y="587"/>
                    <a:pt x="2064" y="9"/>
                    <a:pt x="1342" y="1"/>
                  </a:cubicBezTo>
                  <a:cubicBezTo>
                    <a:pt x="1332" y="0"/>
                    <a:pt x="1321" y="0"/>
                    <a:pt x="13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6"/>
            <p:cNvSpPr/>
            <p:nvPr/>
          </p:nvSpPr>
          <p:spPr>
            <a:xfrm>
              <a:off x="1989325" y="4040500"/>
              <a:ext cx="65650" cy="65025"/>
            </a:xfrm>
            <a:custGeom>
              <a:rect b="b" l="l" r="r" t="t"/>
              <a:pathLst>
                <a:path extrusionOk="0" h="2601" w="2626">
                  <a:moveTo>
                    <a:pt x="1327" y="0"/>
                  </a:moveTo>
                  <a:cubicBezTo>
                    <a:pt x="595" y="0"/>
                    <a:pt x="1" y="592"/>
                    <a:pt x="18" y="1317"/>
                  </a:cubicBezTo>
                  <a:cubicBezTo>
                    <a:pt x="26" y="2017"/>
                    <a:pt x="612" y="2600"/>
                    <a:pt x="1319" y="2600"/>
                  </a:cubicBezTo>
                  <a:cubicBezTo>
                    <a:pt x="1324" y="2600"/>
                    <a:pt x="1329" y="2600"/>
                    <a:pt x="1334" y="2600"/>
                  </a:cubicBezTo>
                  <a:cubicBezTo>
                    <a:pt x="2048" y="2600"/>
                    <a:pt x="2617" y="2022"/>
                    <a:pt x="2617" y="1300"/>
                  </a:cubicBezTo>
                  <a:cubicBezTo>
                    <a:pt x="2626" y="578"/>
                    <a:pt x="2065" y="9"/>
                    <a:pt x="1343" y="1"/>
                  </a:cubicBezTo>
                  <a:cubicBezTo>
                    <a:pt x="1338" y="0"/>
                    <a:pt x="1332" y="0"/>
                    <a:pt x="13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6"/>
            <p:cNvSpPr/>
            <p:nvPr/>
          </p:nvSpPr>
          <p:spPr>
            <a:xfrm>
              <a:off x="2326350" y="3868900"/>
              <a:ext cx="65875" cy="64800"/>
            </a:xfrm>
            <a:custGeom>
              <a:rect b="b" l="l" r="r" t="t"/>
              <a:pathLst>
                <a:path extrusionOk="0" h="2592" w="2635">
                  <a:moveTo>
                    <a:pt x="1323" y="0"/>
                  </a:moveTo>
                  <a:cubicBezTo>
                    <a:pt x="1313" y="0"/>
                    <a:pt x="1302" y="0"/>
                    <a:pt x="1292" y="1"/>
                  </a:cubicBezTo>
                  <a:cubicBezTo>
                    <a:pt x="579" y="9"/>
                    <a:pt x="1" y="595"/>
                    <a:pt x="9" y="1309"/>
                  </a:cubicBezTo>
                  <a:cubicBezTo>
                    <a:pt x="18" y="2017"/>
                    <a:pt x="596" y="2592"/>
                    <a:pt x="1302" y="2592"/>
                  </a:cubicBezTo>
                  <a:cubicBezTo>
                    <a:pt x="1307" y="2592"/>
                    <a:pt x="1312" y="2592"/>
                    <a:pt x="1318" y="2592"/>
                  </a:cubicBezTo>
                  <a:cubicBezTo>
                    <a:pt x="2031" y="2592"/>
                    <a:pt x="2609" y="2014"/>
                    <a:pt x="2617" y="1309"/>
                  </a:cubicBezTo>
                  <a:cubicBezTo>
                    <a:pt x="2634" y="589"/>
                    <a:pt x="2048" y="0"/>
                    <a:pt x="13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3" name="Google Shape;143;p6"/>
          <p:cNvSpPr/>
          <p:nvPr/>
        </p:nvSpPr>
        <p:spPr>
          <a:xfrm>
            <a:off x="-225275" y="1350275"/>
            <a:ext cx="484800" cy="4848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6"/>
          <p:cNvSpPr/>
          <p:nvPr/>
        </p:nvSpPr>
        <p:spPr>
          <a:xfrm>
            <a:off x="8496650" y="4454325"/>
            <a:ext cx="647728" cy="633305"/>
          </a:xfrm>
          <a:custGeom>
            <a:rect b="b" l="l" r="r" t="t"/>
            <a:pathLst>
              <a:path extrusionOk="0" h="147366" w="150722">
                <a:moveTo>
                  <a:pt x="75347" y="13536"/>
                </a:moveTo>
                <a:cubicBezTo>
                  <a:pt x="87879" y="13536"/>
                  <a:pt x="100451" y="17795"/>
                  <a:pt x="110729" y="26435"/>
                </a:cubicBezTo>
                <a:cubicBezTo>
                  <a:pt x="134932" y="46775"/>
                  <a:pt x="137456" y="82477"/>
                  <a:pt x="116251" y="106001"/>
                </a:cubicBezTo>
                <a:cubicBezTo>
                  <a:pt x="105152" y="118322"/>
                  <a:pt x="90256" y="124199"/>
                  <a:pt x="75496" y="124199"/>
                </a:cubicBezTo>
                <a:cubicBezTo>
                  <a:pt x="62768" y="124199"/>
                  <a:pt x="50141" y="119829"/>
                  <a:pt x="40137" y="111452"/>
                </a:cubicBezTo>
                <a:cubicBezTo>
                  <a:pt x="40422" y="111256"/>
                  <a:pt x="40681" y="111131"/>
                  <a:pt x="40868" y="110944"/>
                </a:cubicBezTo>
                <a:cubicBezTo>
                  <a:pt x="46997" y="104815"/>
                  <a:pt x="53117" y="98686"/>
                  <a:pt x="59245" y="92558"/>
                </a:cubicBezTo>
                <a:cubicBezTo>
                  <a:pt x="60030" y="91772"/>
                  <a:pt x="60468" y="90889"/>
                  <a:pt x="60200" y="89756"/>
                </a:cubicBezTo>
                <a:cubicBezTo>
                  <a:pt x="59894" y="88420"/>
                  <a:pt x="58745" y="87620"/>
                  <a:pt x="57542" y="87620"/>
                </a:cubicBezTo>
                <a:cubicBezTo>
                  <a:pt x="56922" y="87620"/>
                  <a:pt x="56288" y="87832"/>
                  <a:pt x="55748" y="88293"/>
                </a:cubicBezTo>
                <a:cubicBezTo>
                  <a:pt x="55525" y="88481"/>
                  <a:pt x="55320" y="88704"/>
                  <a:pt x="55115" y="88909"/>
                </a:cubicBezTo>
                <a:cubicBezTo>
                  <a:pt x="49004" y="95029"/>
                  <a:pt x="42902" y="101140"/>
                  <a:pt x="36800" y="107259"/>
                </a:cubicBezTo>
                <a:cubicBezTo>
                  <a:pt x="36613" y="107447"/>
                  <a:pt x="36470" y="107696"/>
                  <a:pt x="36309" y="107911"/>
                </a:cubicBezTo>
                <a:cubicBezTo>
                  <a:pt x="17870" y="90060"/>
                  <a:pt x="13356" y="57953"/>
                  <a:pt x="32233" y="34330"/>
                </a:cubicBezTo>
                <a:cubicBezTo>
                  <a:pt x="43240" y="20555"/>
                  <a:pt x="59260" y="13536"/>
                  <a:pt x="75347" y="13536"/>
                </a:cubicBezTo>
                <a:close/>
                <a:moveTo>
                  <a:pt x="75319" y="1"/>
                </a:moveTo>
                <a:cubicBezTo>
                  <a:pt x="59499" y="1"/>
                  <a:pt x="43633" y="5476"/>
                  <a:pt x="30716" y="16586"/>
                </a:cubicBezTo>
                <a:cubicBezTo>
                  <a:pt x="16826" y="28532"/>
                  <a:pt x="8752" y="43742"/>
                  <a:pt x="6977" y="61994"/>
                </a:cubicBezTo>
                <a:cubicBezTo>
                  <a:pt x="4907" y="83431"/>
                  <a:pt x="11812" y="101871"/>
                  <a:pt x="26648" y="117554"/>
                </a:cubicBezTo>
                <a:cubicBezTo>
                  <a:pt x="26425" y="117733"/>
                  <a:pt x="26166" y="117902"/>
                  <a:pt x="25961" y="118107"/>
                </a:cubicBezTo>
                <a:cubicBezTo>
                  <a:pt x="17923" y="126145"/>
                  <a:pt x="9894" y="134192"/>
                  <a:pt x="1865" y="142230"/>
                </a:cubicBezTo>
                <a:cubicBezTo>
                  <a:pt x="1642" y="142462"/>
                  <a:pt x="1401" y="142685"/>
                  <a:pt x="1205" y="142934"/>
                </a:cubicBezTo>
                <a:cubicBezTo>
                  <a:pt x="1" y="144513"/>
                  <a:pt x="750" y="146735"/>
                  <a:pt x="2668" y="147261"/>
                </a:cubicBezTo>
                <a:cubicBezTo>
                  <a:pt x="2927" y="147333"/>
                  <a:pt x="3173" y="147366"/>
                  <a:pt x="3407" y="147366"/>
                </a:cubicBezTo>
                <a:cubicBezTo>
                  <a:pt x="4254" y="147366"/>
                  <a:pt x="4953" y="146930"/>
                  <a:pt x="5603" y="146280"/>
                </a:cubicBezTo>
                <a:cubicBezTo>
                  <a:pt x="13730" y="138135"/>
                  <a:pt x="21866" y="129990"/>
                  <a:pt x="29993" y="121836"/>
                </a:cubicBezTo>
                <a:cubicBezTo>
                  <a:pt x="30199" y="121631"/>
                  <a:pt x="30350" y="121363"/>
                  <a:pt x="30546" y="121096"/>
                </a:cubicBezTo>
                <a:cubicBezTo>
                  <a:pt x="43637" y="132340"/>
                  <a:pt x="59520" y="137739"/>
                  <a:pt x="75257" y="137739"/>
                </a:cubicBezTo>
                <a:cubicBezTo>
                  <a:pt x="94804" y="137739"/>
                  <a:pt x="114126" y="129411"/>
                  <a:pt x="127598" y="113611"/>
                </a:cubicBezTo>
                <a:cubicBezTo>
                  <a:pt x="150722" y="86482"/>
                  <a:pt x="149571" y="46008"/>
                  <a:pt x="124030" y="20315"/>
                </a:cubicBezTo>
                <a:cubicBezTo>
                  <a:pt x="110641" y="6847"/>
                  <a:pt x="93009" y="1"/>
                  <a:pt x="7531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7"/>
          <p:cNvSpPr txBox="1"/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47" name="Google Shape;147;p7"/>
          <p:cNvSpPr txBox="1"/>
          <p:nvPr>
            <p:ph idx="1" type="subTitle"/>
          </p:nvPr>
        </p:nvSpPr>
        <p:spPr>
          <a:xfrm>
            <a:off x="713225" y="1315225"/>
            <a:ext cx="3955200" cy="288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/>
        </p:txBody>
      </p:sp>
      <p:grpSp>
        <p:nvGrpSpPr>
          <p:cNvPr id="148" name="Google Shape;148;p7"/>
          <p:cNvGrpSpPr/>
          <p:nvPr/>
        </p:nvGrpSpPr>
        <p:grpSpPr>
          <a:xfrm flipH="1">
            <a:off x="7561905" y="-1"/>
            <a:ext cx="1582291" cy="2889637"/>
            <a:chOff x="-4296589" y="-33740"/>
            <a:chExt cx="731458" cy="1335816"/>
          </a:xfrm>
        </p:grpSpPr>
        <p:sp>
          <p:nvSpPr>
            <p:cNvPr id="149" name="Google Shape;149;p7"/>
            <p:cNvSpPr/>
            <p:nvPr/>
          </p:nvSpPr>
          <p:spPr>
            <a:xfrm rot="-5400000">
              <a:off x="-4598770" y="268441"/>
              <a:ext cx="1335816" cy="731454"/>
            </a:xfrm>
            <a:custGeom>
              <a:rect b="b" l="l" r="r" t="t"/>
              <a:pathLst>
                <a:path extrusionOk="0" h="59492" w="108625">
                  <a:moveTo>
                    <a:pt x="1" y="0"/>
                  </a:moveTo>
                  <a:cubicBezTo>
                    <a:pt x="3755" y="3755"/>
                    <a:pt x="7468" y="7560"/>
                    <a:pt x="11273" y="11264"/>
                  </a:cubicBezTo>
                  <a:cubicBezTo>
                    <a:pt x="14569" y="14458"/>
                    <a:pt x="18596" y="16183"/>
                    <a:pt x="23158" y="16472"/>
                  </a:cubicBezTo>
                  <a:cubicBezTo>
                    <a:pt x="23638" y="16503"/>
                    <a:pt x="24113" y="16518"/>
                    <a:pt x="24583" y="16518"/>
                  </a:cubicBezTo>
                  <a:cubicBezTo>
                    <a:pt x="29760" y="16518"/>
                    <a:pt x="34283" y="14632"/>
                    <a:pt x="38092" y="10924"/>
                  </a:cubicBezTo>
                  <a:cubicBezTo>
                    <a:pt x="39570" y="9489"/>
                    <a:pt x="41005" y="8019"/>
                    <a:pt x="42467" y="6567"/>
                  </a:cubicBezTo>
                  <a:cubicBezTo>
                    <a:pt x="43146" y="5887"/>
                    <a:pt x="43809" y="5173"/>
                    <a:pt x="44522" y="4536"/>
                  </a:cubicBezTo>
                  <a:cubicBezTo>
                    <a:pt x="45193" y="3941"/>
                    <a:pt x="45939" y="3633"/>
                    <a:pt x="46725" y="3633"/>
                  </a:cubicBezTo>
                  <a:cubicBezTo>
                    <a:pt x="47182" y="3633"/>
                    <a:pt x="47654" y="3737"/>
                    <a:pt x="48133" y="3950"/>
                  </a:cubicBezTo>
                  <a:cubicBezTo>
                    <a:pt x="49458" y="4536"/>
                    <a:pt x="50188" y="5581"/>
                    <a:pt x="50273" y="7051"/>
                  </a:cubicBezTo>
                  <a:cubicBezTo>
                    <a:pt x="50333" y="8232"/>
                    <a:pt x="49806" y="9140"/>
                    <a:pt x="48991" y="9956"/>
                  </a:cubicBezTo>
                  <a:cubicBezTo>
                    <a:pt x="42526" y="16404"/>
                    <a:pt x="36044" y="22843"/>
                    <a:pt x="29614" y="29324"/>
                  </a:cubicBezTo>
                  <a:cubicBezTo>
                    <a:pt x="25103" y="33894"/>
                    <a:pt x="23447" y="39391"/>
                    <a:pt x="24755" y="45677"/>
                  </a:cubicBezTo>
                  <a:cubicBezTo>
                    <a:pt x="26345" y="53326"/>
                    <a:pt x="33179" y="59491"/>
                    <a:pt x="41944" y="59491"/>
                  </a:cubicBezTo>
                  <a:cubicBezTo>
                    <a:pt x="42027" y="59491"/>
                    <a:pt x="42111" y="59491"/>
                    <a:pt x="42195" y="59489"/>
                  </a:cubicBezTo>
                  <a:cubicBezTo>
                    <a:pt x="46986" y="59421"/>
                    <a:pt x="51097" y="57612"/>
                    <a:pt x="54504" y="54214"/>
                  </a:cubicBezTo>
                  <a:cubicBezTo>
                    <a:pt x="72326" y="36392"/>
                    <a:pt x="90148" y="18570"/>
                    <a:pt x="107979" y="748"/>
                  </a:cubicBezTo>
                  <a:cubicBezTo>
                    <a:pt x="108208" y="510"/>
                    <a:pt x="108412" y="246"/>
                    <a:pt x="108625" y="0"/>
                  </a:cubicBezTo>
                  <a:lnTo>
                    <a:pt x="94676" y="0"/>
                  </a:lnTo>
                  <a:cubicBezTo>
                    <a:pt x="94430" y="272"/>
                    <a:pt x="94200" y="552"/>
                    <a:pt x="93937" y="807"/>
                  </a:cubicBezTo>
                  <a:cubicBezTo>
                    <a:pt x="86410" y="8342"/>
                    <a:pt x="78876" y="15877"/>
                    <a:pt x="71341" y="23403"/>
                  </a:cubicBezTo>
                  <a:cubicBezTo>
                    <a:pt x="71111" y="23641"/>
                    <a:pt x="70882" y="23921"/>
                    <a:pt x="70602" y="24057"/>
                  </a:cubicBezTo>
                  <a:cubicBezTo>
                    <a:pt x="70522" y="24095"/>
                    <a:pt x="70409" y="24114"/>
                    <a:pt x="70294" y="24114"/>
                  </a:cubicBezTo>
                  <a:cubicBezTo>
                    <a:pt x="70125" y="24114"/>
                    <a:pt x="69954" y="24074"/>
                    <a:pt x="69888" y="23998"/>
                  </a:cubicBezTo>
                  <a:cubicBezTo>
                    <a:pt x="69744" y="23811"/>
                    <a:pt x="69693" y="23429"/>
                    <a:pt x="69786" y="23208"/>
                  </a:cubicBezTo>
                  <a:cubicBezTo>
                    <a:pt x="69905" y="22919"/>
                    <a:pt x="70202" y="22707"/>
                    <a:pt x="70440" y="22469"/>
                  </a:cubicBezTo>
                  <a:cubicBezTo>
                    <a:pt x="77644" y="15265"/>
                    <a:pt x="84847" y="8062"/>
                    <a:pt x="92051" y="858"/>
                  </a:cubicBezTo>
                  <a:cubicBezTo>
                    <a:pt x="92331" y="578"/>
                    <a:pt x="92603" y="289"/>
                    <a:pt x="92875" y="0"/>
                  </a:cubicBezTo>
                  <a:lnTo>
                    <a:pt x="73150" y="0"/>
                  </a:lnTo>
                  <a:cubicBezTo>
                    <a:pt x="72938" y="255"/>
                    <a:pt x="72759" y="527"/>
                    <a:pt x="72530" y="756"/>
                  </a:cubicBezTo>
                  <a:cubicBezTo>
                    <a:pt x="62319" y="10967"/>
                    <a:pt x="52117" y="21178"/>
                    <a:pt x="41906" y="31380"/>
                  </a:cubicBezTo>
                  <a:cubicBezTo>
                    <a:pt x="41694" y="31592"/>
                    <a:pt x="41490" y="31813"/>
                    <a:pt x="41252" y="31983"/>
                  </a:cubicBezTo>
                  <a:cubicBezTo>
                    <a:pt x="41129" y="32071"/>
                    <a:pt x="41001" y="32116"/>
                    <a:pt x="40875" y="32116"/>
                  </a:cubicBezTo>
                  <a:cubicBezTo>
                    <a:pt x="40722" y="32116"/>
                    <a:pt x="40571" y="32050"/>
                    <a:pt x="40436" y="31915"/>
                  </a:cubicBezTo>
                  <a:cubicBezTo>
                    <a:pt x="40190" y="31660"/>
                    <a:pt x="40181" y="31371"/>
                    <a:pt x="40385" y="31108"/>
                  </a:cubicBezTo>
                  <a:cubicBezTo>
                    <a:pt x="40589" y="30845"/>
                    <a:pt x="40836" y="30615"/>
                    <a:pt x="41065" y="30378"/>
                  </a:cubicBezTo>
                  <a:cubicBezTo>
                    <a:pt x="50876" y="20575"/>
                    <a:pt x="60688" y="10763"/>
                    <a:pt x="70491" y="951"/>
                  </a:cubicBezTo>
                  <a:cubicBezTo>
                    <a:pt x="70797" y="654"/>
                    <a:pt x="71069" y="323"/>
                    <a:pt x="713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7"/>
            <p:cNvSpPr/>
            <p:nvPr/>
          </p:nvSpPr>
          <p:spPr>
            <a:xfrm rot="-5400000">
              <a:off x="-3692036" y="199372"/>
              <a:ext cx="126723" cy="127089"/>
            </a:xfrm>
            <a:custGeom>
              <a:rect b="b" l="l" r="r" t="t"/>
              <a:pathLst>
                <a:path extrusionOk="0" h="9023" w="8997">
                  <a:moveTo>
                    <a:pt x="4498" y="1"/>
                  </a:moveTo>
                  <a:cubicBezTo>
                    <a:pt x="2048" y="1"/>
                    <a:pt x="26" y="2024"/>
                    <a:pt x="18" y="4486"/>
                  </a:cubicBezTo>
                  <a:cubicBezTo>
                    <a:pt x="1" y="6975"/>
                    <a:pt x="2005" y="9005"/>
                    <a:pt x="4477" y="9022"/>
                  </a:cubicBezTo>
                  <a:cubicBezTo>
                    <a:pt x="4493" y="9022"/>
                    <a:pt x="4508" y="9022"/>
                    <a:pt x="4523" y="9022"/>
                  </a:cubicBezTo>
                  <a:cubicBezTo>
                    <a:pt x="6958" y="9022"/>
                    <a:pt x="8971" y="7002"/>
                    <a:pt x="8988" y="4537"/>
                  </a:cubicBezTo>
                  <a:cubicBezTo>
                    <a:pt x="8997" y="2056"/>
                    <a:pt x="7000" y="26"/>
                    <a:pt x="4528" y="1"/>
                  </a:cubicBezTo>
                  <a:cubicBezTo>
                    <a:pt x="4518" y="1"/>
                    <a:pt x="4508" y="1"/>
                    <a:pt x="44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1" name="Google Shape;151;p7"/>
          <p:cNvGrpSpPr/>
          <p:nvPr/>
        </p:nvGrpSpPr>
        <p:grpSpPr>
          <a:xfrm rot="10800000">
            <a:off x="-9035" y="2173900"/>
            <a:ext cx="5027700" cy="2969600"/>
            <a:chOff x="2353750" y="745575"/>
            <a:chExt cx="5027700" cy="2969600"/>
          </a:xfrm>
        </p:grpSpPr>
        <p:sp>
          <p:nvSpPr>
            <p:cNvPr id="152" name="Google Shape;152;p7"/>
            <p:cNvSpPr/>
            <p:nvPr/>
          </p:nvSpPr>
          <p:spPr>
            <a:xfrm>
              <a:off x="4804950" y="745575"/>
              <a:ext cx="2576500" cy="2969600"/>
            </a:xfrm>
            <a:custGeom>
              <a:rect b="b" l="l" r="r" t="t"/>
              <a:pathLst>
                <a:path extrusionOk="0" h="118784" w="103060">
                  <a:moveTo>
                    <a:pt x="97675" y="48149"/>
                  </a:moveTo>
                  <a:cubicBezTo>
                    <a:pt x="97686" y="48149"/>
                    <a:pt x="97697" y="48149"/>
                    <a:pt x="97708" y="48149"/>
                  </a:cubicBezTo>
                  <a:cubicBezTo>
                    <a:pt x="99654" y="48166"/>
                    <a:pt x="101149" y="49686"/>
                    <a:pt x="101132" y="51640"/>
                  </a:cubicBezTo>
                  <a:cubicBezTo>
                    <a:pt x="101123" y="53580"/>
                    <a:pt x="99611" y="55064"/>
                    <a:pt x="97665" y="55064"/>
                  </a:cubicBezTo>
                  <a:cubicBezTo>
                    <a:pt x="97660" y="55064"/>
                    <a:pt x="97654" y="55064"/>
                    <a:pt x="97649" y="55064"/>
                  </a:cubicBezTo>
                  <a:cubicBezTo>
                    <a:pt x="95703" y="55055"/>
                    <a:pt x="94200" y="53535"/>
                    <a:pt x="94217" y="51581"/>
                  </a:cubicBezTo>
                  <a:cubicBezTo>
                    <a:pt x="94225" y="49646"/>
                    <a:pt x="95737" y="48149"/>
                    <a:pt x="97675" y="48149"/>
                  </a:cubicBezTo>
                  <a:close/>
                  <a:moveTo>
                    <a:pt x="25723" y="0"/>
                  </a:moveTo>
                  <a:cubicBezTo>
                    <a:pt x="25468" y="297"/>
                    <a:pt x="25239" y="620"/>
                    <a:pt x="24967" y="900"/>
                  </a:cubicBezTo>
                  <a:cubicBezTo>
                    <a:pt x="19309" y="6567"/>
                    <a:pt x="13584" y="12165"/>
                    <a:pt x="8003" y="17899"/>
                  </a:cubicBezTo>
                  <a:cubicBezTo>
                    <a:pt x="2303" y="23743"/>
                    <a:pt x="0" y="30802"/>
                    <a:pt x="1207" y="38881"/>
                  </a:cubicBezTo>
                  <a:cubicBezTo>
                    <a:pt x="3037" y="51136"/>
                    <a:pt x="13630" y="59695"/>
                    <a:pt x="25408" y="59695"/>
                  </a:cubicBezTo>
                  <a:cubicBezTo>
                    <a:pt x="27517" y="59695"/>
                    <a:pt x="29664" y="59420"/>
                    <a:pt x="31805" y="58844"/>
                  </a:cubicBezTo>
                  <a:cubicBezTo>
                    <a:pt x="36104" y="57680"/>
                    <a:pt x="39799" y="55497"/>
                    <a:pt x="42942" y="52345"/>
                  </a:cubicBezTo>
                  <a:cubicBezTo>
                    <a:pt x="53883" y="41404"/>
                    <a:pt x="64833" y="30463"/>
                    <a:pt x="75783" y="19521"/>
                  </a:cubicBezTo>
                  <a:cubicBezTo>
                    <a:pt x="76114" y="19190"/>
                    <a:pt x="76429" y="18842"/>
                    <a:pt x="76802" y="18561"/>
                  </a:cubicBezTo>
                  <a:cubicBezTo>
                    <a:pt x="77511" y="18035"/>
                    <a:pt x="78260" y="17761"/>
                    <a:pt x="79042" y="17761"/>
                  </a:cubicBezTo>
                  <a:cubicBezTo>
                    <a:pt x="79535" y="17761"/>
                    <a:pt x="80041" y="17871"/>
                    <a:pt x="80557" y="18094"/>
                  </a:cubicBezTo>
                  <a:cubicBezTo>
                    <a:pt x="81882" y="18672"/>
                    <a:pt x="82647" y="19700"/>
                    <a:pt x="82808" y="21144"/>
                  </a:cubicBezTo>
                  <a:cubicBezTo>
                    <a:pt x="82953" y="22460"/>
                    <a:pt x="82452" y="23522"/>
                    <a:pt x="81517" y="24440"/>
                  </a:cubicBezTo>
                  <a:cubicBezTo>
                    <a:pt x="76599" y="29341"/>
                    <a:pt x="71697" y="34251"/>
                    <a:pt x="66787" y="39161"/>
                  </a:cubicBezTo>
                  <a:cubicBezTo>
                    <a:pt x="55234" y="50714"/>
                    <a:pt x="43664" y="62259"/>
                    <a:pt x="32119" y="73829"/>
                  </a:cubicBezTo>
                  <a:cubicBezTo>
                    <a:pt x="28373" y="77592"/>
                    <a:pt x="27099" y="82128"/>
                    <a:pt x="28356" y="87276"/>
                  </a:cubicBezTo>
                  <a:cubicBezTo>
                    <a:pt x="29859" y="93426"/>
                    <a:pt x="35523" y="97645"/>
                    <a:pt x="41710" y="97645"/>
                  </a:cubicBezTo>
                  <a:cubicBezTo>
                    <a:pt x="42377" y="97645"/>
                    <a:pt x="43049" y="97596"/>
                    <a:pt x="43723" y="97495"/>
                  </a:cubicBezTo>
                  <a:cubicBezTo>
                    <a:pt x="46858" y="97028"/>
                    <a:pt x="49508" y="95652"/>
                    <a:pt x="51743" y="93418"/>
                  </a:cubicBezTo>
                  <a:cubicBezTo>
                    <a:pt x="62964" y="82188"/>
                    <a:pt x="74195" y="70957"/>
                    <a:pt x="85425" y="59736"/>
                  </a:cubicBezTo>
                  <a:cubicBezTo>
                    <a:pt x="85680" y="59481"/>
                    <a:pt x="85934" y="59209"/>
                    <a:pt x="86206" y="58971"/>
                  </a:cubicBezTo>
                  <a:cubicBezTo>
                    <a:pt x="86992" y="58276"/>
                    <a:pt x="87961" y="57932"/>
                    <a:pt x="88923" y="57932"/>
                  </a:cubicBezTo>
                  <a:cubicBezTo>
                    <a:pt x="89937" y="57932"/>
                    <a:pt x="90943" y="58315"/>
                    <a:pt x="91719" y="59073"/>
                  </a:cubicBezTo>
                  <a:cubicBezTo>
                    <a:pt x="93240" y="60560"/>
                    <a:pt x="93350" y="62938"/>
                    <a:pt x="91957" y="64578"/>
                  </a:cubicBezTo>
                  <a:cubicBezTo>
                    <a:pt x="91677" y="64909"/>
                    <a:pt x="91354" y="65198"/>
                    <a:pt x="91057" y="65512"/>
                  </a:cubicBezTo>
                  <a:cubicBezTo>
                    <a:pt x="84541" y="72308"/>
                    <a:pt x="81746" y="80404"/>
                    <a:pt x="82808" y="89740"/>
                  </a:cubicBezTo>
                  <a:cubicBezTo>
                    <a:pt x="83564" y="96357"/>
                    <a:pt x="86410" y="102049"/>
                    <a:pt x="91108" y="106789"/>
                  </a:cubicBezTo>
                  <a:cubicBezTo>
                    <a:pt x="94735" y="110442"/>
                    <a:pt x="98388" y="114069"/>
                    <a:pt x="102024" y="117713"/>
                  </a:cubicBezTo>
                  <a:cubicBezTo>
                    <a:pt x="102372" y="118061"/>
                    <a:pt x="102712" y="118427"/>
                    <a:pt x="103060" y="118783"/>
                  </a:cubicBezTo>
                  <a:lnTo>
                    <a:pt x="103060" y="20328"/>
                  </a:lnTo>
                  <a:cubicBezTo>
                    <a:pt x="102763" y="20642"/>
                    <a:pt x="102482" y="20965"/>
                    <a:pt x="102177" y="21271"/>
                  </a:cubicBezTo>
                  <a:cubicBezTo>
                    <a:pt x="90700" y="32748"/>
                    <a:pt x="79215" y="44224"/>
                    <a:pt x="67738" y="55701"/>
                  </a:cubicBezTo>
                  <a:cubicBezTo>
                    <a:pt x="67475" y="55964"/>
                    <a:pt x="67237" y="56253"/>
                    <a:pt x="66923" y="56431"/>
                  </a:cubicBezTo>
                  <a:cubicBezTo>
                    <a:pt x="66849" y="56473"/>
                    <a:pt x="66748" y="56492"/>
                    <a:pt x="66641" y="56492"/>
                  </a:cubicBezTo>
                  <a:cubicBezTo>
                    <a:pt x="66489" y="56492"/>
                    <a:pt x="66324" y="56454"/>
                    <a:pt x="66209" y="56389"/>
                  </a:cubicBezTo>
                  <a:cubicBezTo>
                    <a:pt x="65912" y="56227"/>
                    <a:pt x="65870" y="55888"/>
                    <a:pt x="66065" y="55607"/>
                  </a:cubicBezTo>
                  <a:cubicBezTo>
                    <a:pt x="66269" y="55318"/>
                    <a:pt x="66541" y="55064"/>
                    <a:pt x="66795" y="54800"/>
                  </a:cubicBezTo>
                  <a:cubicBezTo>
                    <a:pt x="75715" y="45881"/>
                    <a:pt x="84643" y="36961"/>
                    <a:pt x="93563" y="28041"/>
                  </a:cubicBezTo>
                  <a:cubicBezTo>
                    <a:pt x="96731" y="24873"/>
                    <a:pt x="99891" y="21704"/>
                    <a:pt x="103060" y="18536"/>
                  </a:cubicBezTo>
                  <a:lnTo>
                    <a:pt x="103060" y="5377"/>
                  </a:lnTo>
                  <a:cubicBezTo>
                    <a:pt x="101208" y="7331"/>
                    <a:pt x="99416" y="9344"/>
                    <a:pt x="97479" y="11205"/>
                  </a:cubicBezTo>
                  <a:cubicBezTo>
                    <a:pt x="96011" y="12617"/>
                    <a:pt x="94126" y="13316"/>
                    <a:pt x="92230" y="13316"/>
                  </a:cubicBezTo>
                  <a:cubicBezTo>
                    <a:pt x="90363" y="13316"/>
                    <a:pt x="88484" y="12638"/>
                    <a:pt x="86979" y="11298"/>
                  </a:cubicBezTo>
                  <a:cubicBezTo>
                    <a:pt x="86283" y="10678"/>
                    <a:pt x="85629" y="10007"/>
                    <a:pt x="84966" y="9361"/>
                  </a:cubicBezTo>
                  <a:cubicBezTo>
                    <a:pt x="83106" y="7560"/>
                    <a:pt x="80879" y="6660"/>
                    <a:pt x="78653" y="6660"/>
                  </a:cubicBezTo>
                  <a:cubicBezTo>
                    <a:pt x="76385" y="6660"/>
                    <a:pt x="74118" y="7594"/>
                    <a:pt x="72241" y="9463"/>
                  </a:cubicBezTo>
                  <a:cubicBezTo>
                    <a:pt x="68265" y="13422"/>
                    <a:pt x="64298" y="17397"/>
                    <a:pt x="60339" y="21373"/>
                  </a:cubicBezTo>
                  <a:cubicBezTo>
                    <a:pt x="59660" y="22053"/>
                    <a:pt x="58912" y="22545"/>
                    <a:pt x="57910" y="22579"/>
                  </a:cubicBezTo>
                  <a:cubicBezTo>
                    <a:pt x="57872" y="22580"/>
                    <a:pt x="57834" y="22581"/>
                    <a:pt x="57796" y="22581"/>
                  </a:cubicBezTo>
                  <a:cubicBezTo>
                    <a:pt x="56459" y="22581"/>
                    <a:pt x="55438" y="21993"/>
                    <a:pt x="54826" y="20787"/>
                  </a:cubicBezTo>
                  <a:cubicBezTo>
                    <a:pt x="54181" y="19504"/>
                    <a:pt x="54359" y="18255"/>
                    <a:pt x="55285" y="17168"/>
                  </a:cubicBezTo>
                  <a:cubicBezTo>
                    <a:pt x="55829" y="16539"/>
                    <a:pt x="56449" y="15979"/>
                    <a:pt x="57035" y="15393"/>
                  </a:cubicBezTo>
                  <a:cubicBezTo>
                    <a:pt x="57969" y="14450"/>
                    <a:pt x="58912" y="13507"/>
                    <a:pt x="59847" y="12572"/>
                  </a:cubicBezTo>
                  <a:cubicBezTo>
                    <a:pt x="60263" y="12165"/>
                    <a:pt x="60569" y="11706"/>
                    <a:pt x="60603" y="11103"/>
                  </a:cubicBezTo>
                  <a:cubicBezTo>
                    <a:pt x="60645" y="10262"/>
                    <a:pt x="60314" y="9608"/>
                    <a:pt x="59583" y="9200"/>
                  </a:cubicBezTo>
                  <a:cubicBezTo>
                    <a:pt x="59249" y="9011"/>
                    <a:pt x="58907" y="8917"/>
                    <a:pt x="58567" y="8917"/>
                  </a:cubicBezTo>
                  <a:cubicBezTo>
                    <a:pt x="58175" y="8917"/>
                    <a:pt x="57786" y="9043"/>
                    <a:pt x="57417" y="9293"/>
                  </a:cubicBezTo>
                  <a:cubicBezTo>
                    <a:pt x="57120" y="9497"/>
                    <a:pt x="56873" y="9778"/>
                    <a:pt x="56619" y="10041"/>
                  </a:cubicBezTo>
                  <a:cubicBezTo>
                    <a:pt x="52346" y="14305"/>
                    <a:pt x="48064" y="18578"/>
                    <a:pt x="43800" y="22860"/>
                  </a:cubicBezTo>
                  <a:cubicBezTo>
                    <a:pt x="42579" y="24081"/>
                    <a:pt x="41149" y="24781"/>
                    <a:pt x="39417" y="24781"/>
                  </a:cubicBezTo>
                  <a:cubicBezTo>
                    <a:pt x="39366" y="24781"/>
                    <a:pt x="39315" y="24781"/>
                    <a:pt x="39264" y="24779"/>
                  </a:cubicBezTo>
                  <a:cubicBezTo>
                    <a:pt x="36851" y="24712"/>
                    <a:pt x="35050" y="23599"/>
                    <a:pt x="33971" y="21475"/>
                  </a:cubicBezTo>
                  <a:cubicBezTo>
                    <a:pt x="32867" y="19309"/>
                    <a:pt x="33105" y="17168"/>
                    <a:pt x="34507" y="15180"/>
                  </a:cubicBezTo>
                  <a:cubicBezTo>
                    <a:pt x="34787" y="14773"/>
                    <a:pt x="35152" y="14424"/>
                    <a:pt x="35500" y="14067"/>
                  </a:cubicBezTo>
                  <a:cubicBezTo>
                    <a:pt x="39884" y="9676"/>
                    <a:pt x="44276" y="5284"/>
                    <a:pt x="48667" y="892"/>
                  </a:cubicBezTo>
                  <a:cubicBezTo>
                    <a:pt x="48939" y="612"/>
                    <a:pt x="49186" y="297"/>
                    <a:pt x="494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7"/>
            <p:cNvSpPr/>
            <p:nvPr/>
          </p:nvSpPr>
          <p:spPr>
            <a:xfrm>
              <a:off x="2353750" y="745575"/>
              <a:ext cx="2715625" cy="1487300"/>
            </a:xfrm>
            <a:custGeom>
              <a:rect b="b" l="l" r="r" t="t"/>
              <a:pathLst>
                <a:path extrusionOk="0" h="59492" w="108625">
                  <a:moveTo>
                    <a:pt x="1" y="0"/>
                  </a:moveTo>
                  <a:cubicBezTo>
                    <a:pt x="3755" y="3755"/>
                    <a:pt x="7468" y="7560"/>
                    <a:pt x="11273" y="11264"/>
                  </a:cubicBezTo>
                  <a:cubicBezTo>
                    <a:pt x="14569" y="14458"/>
                    <a:pt x="18596" y="16183"/>
                    <a:pt x="23158" y="16472"/>
                  </a:cubicBezTo>
                  <a:cubicBezTo>
                    <a:pt x="23638" y="16503"/>
                    <a:pt x="24113" y="16518"/>
                    <a:pt x="24583" y="16518"/>
                  </a:cubicBezTo>
                  <a:cubicBezTo>
                    <a:pt x="29760" y="16518"/>
                    <a:pt x="34283" y="14632"/>
                    <a:pt x="38092" y="10924"/>
                  </a:cubicBezTo>
                  <a:cubicBezTo>
                    <a:pt x="39570" y="9489"/>
                    <a:pt x="41005" y="8019"/>
                    <a:pt x="42467" y="6567"/>
                  </a:cubicBezTo>
                  <a:cubicBezTo>
                    <a:pt x="43146" y="5887"/>
                    <a:pt x="43809" y="5173"/>
                    <a:pt x="44522" y="4536"/>
                  </a:cubicBezTo>
                  <a:cubicBezTo>
                    <a:pt x="45193" y="3941"/>
                    <a:pt x="45939" y="3633"/>
                    <a:pt x="46725" y="3633"/>
                  </a:cubicBezTo>
                  <a:cubicBezTo>
                    <a:pt x="47182" y="3633"/>
                    <a:pt x="47654" y="3737"/>
                    <a:pt x="48133" y="3950"/>
                  </a:cubicBezTo>
                  <a:cubicBezTo>
                    <a:pt x="49458" y="4536"/>
                    <a:pt x="50188" y="5581"/>
                    <a:pt x="50273" y="7051"/>
                  </a:cubicBezTo>
                  <a:cubicBezTo>
                    <a:pt x="50333" y="8232"/>
                    <a:pt x="49806" y="9140"/>
                    <a:pt x="48991" y="9956"/>
                  </a:cubicBezTo>
                  <a:cubicBezTo>
                    <a:pt x="42526" y="16404"/>
                    <a:pt x="36044" y="22843"/>
                    <a:pt x="29614" y="29324"/>
                  </a:cubicBezTo>
                  <a:cubicBezTo>
                    <a:pt x="25103" y="33894"/>
                    <a:pt x="23447" y="39391"/>
                    <a:pt x="24755" y="45677"/>
                  </a:cubicBezTo>
                  <a:cubicBezTo>
                    <a:pt x="26345" y="53326"/>
                    <a:pt x="33179" y="59491"/>
                    <a:pt x="41944" y="59491"/>
                  </a:cubicBezTo>
                  <a:cubicBezTo>
                    <a:pt x="42027" y="59491"/>
                    <a:pt x="42111" y="59491"/>
                    <a:pt x="42195" y="59489"/>
                  </a:cubicBezTo>
                  <a:cubicBezTo>
                    <a:pt x="46986" y="59421"/>
                    <a:pt x="51097" y="57612"/>
                    <a:pt x="54504" y="54214"/>
                  </a:cubicBezTo>
                  <a:cubicBezTo>
                    <a:pt x="72326" y="36392"/>
                    <a:pt x="90148" y="18570"/>
                    <a:pt x="107979" y="748"/>
                  </a:cubicBezTo>
                  <a:cubicBezTo>
                    <a:pt x="108208" y="510"/>
                    <a:pt x="108412" y="246"/>
                    <a:pt x="108625" y="0"/>
                  </a:cubicBezTo>
                  <a:lnTo>
                    <a:pt x="94676" y="0"/>
                  </a:lnTo>
                  <a:cubicBezTo>
                    <a:pt x="94430" y="272"/>
                    <a:pt x="94200" y="552"/>
                    <a:pt x="93937" y="807"/>
                  </a:cubicBezTo>
                  <a:cubicBezTo>
                    <a:pt x="86410" y="8342"/>
                    <a:pt x="78876" y="15877"/>
                    <a:pt x="71341" y="23403"/>
                  </a:cubicBezTo>
                  <a:cubicBezTo>
                    <a:pt x="71111" y="23641"/>
                    <a:pt x="70882" y="23921"/>
                    <a:pt x="70602" y="24057"/>
                  </a:cubicBezTo>
                  <a:cubicBezTo>
                    <a:pt x="70522" y="24095"/>
                    <a:pt x="70409" y="24114"/>
                    <a:pt x="70294" y="24114"/>
                  </a:cubicBezTo>
                  <a:cubicBezTo>
                    <a:pt x="70125" y="24114"/>
                    <a:pt x="69954" y="24074"/>
                    <a:pt x="69888" y="23998"/>
                  </a:cubicBezTo>
                  <a:cubicBezTo>
                    <a:pt x="69744" y="23811"/>
                    <a:pt x="69693" y="23429"/>
                    <a:pt x="69786" y="23208"/>
                  </a:cubicBezTo>
                  <a:cubicBezTo>
                    <a:pt x="69905" y="22919"/>
                    <a:pt x="70202" y="22707"/>
                    <a:pt x="70440" y="22469"/>
                  </a:cubicBezTo>
                  <a:cubicBezTo>
                    <a:pt x="77644" y="15265"/>
                    <a:pt x="84847" y="8062"/>
                    <a:pt x="92051" y="858"/>
                  </a:cubicBezTo>
                  <a:cubicBezTo>
                    <a:pt x="92331" y="578"/>
                    <a:pt x="92603" y="289"/>
                    <a:pt x="92875" y="0"/>
                  </a:cubicBezTo>
                  <a:lnTo>
                    <a:pt x="73150" y="0"/>
                  </a:lnTo>
                  <a:cubicBezTo>
                    <a:pt x="72938" y="255"/>
                    <a:pt x="72759" y="527"/>
                    <a:pt x="72530" y="756"/>
                  </a:cubicBezTo>
                  <a:cubicBezTo>
                    <a:pt x="62319" y="10967"/>
                    <a:pt x="52117" y="21178"/>
                    <a:pt x="41906" y="31380"/>
                  </a:cubicBezTo>
                  <a:cubicBezTo>
                    <a:pt x="41694" y="31592"/>
                    <a:pt x="41490" y="31813"/>
                    <a:pt x="41252" y="31983"/>
                  </a:cubicBezTo>
                  <a:cubicBezTo>
                    <a:pt x="41129" y="32071"/>
                    <a:pt x="41001" y="32116"/>
                    <a:pt x="40875" y="32116"/>
                  </a:cubicBezTo>
                  <a:cubicBezTo>
                    <a:pt x="40722" y="32116"/>
                    <a:pt x="40571" y="32050"/>
                    <a:pt x="40436" y="31915"/>
                  </a:cubicBezTo>
                  <a:cubicBezTo>
                    <a:pt x="40190" y="31660"/>
                    <a:pt x="40181" y="31371"/>
                    <a:pt x="40385" y="31108"/>
                  </a:cubicBezTo>
                  <a:cubicBezTo>
                    <a:pt x="40589" y="30845"/>
                    <a:pt x="40836" y="30615"/>
                    <a:pt x="41065" y="30378"/>
                  </a:cubicBezTo>
                  <a:cubicBezTo>
                    <a:pt x="50876" y="20575"/>
                    <a:pt x="60688" y="10763"/>
                    <a:pt x="70491" y="951"/>
                  </a:cubicBezTo>
                  <a:cubicBezTo>
                    <a:pt x="70797" y="654"/>
                    <a:pt x="71069" y="323"/>
                    <a:pt x="7134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7"/>
            <p:cNvSpPr/>
            <p:nvPr/>
          </p:nvSpPr>
          <p:spPr>
            <a:xfrm>
              <a:off x="4505925" y="1853500"/>
              <a:ext cx="224925" cy="225575"/>
            </a:xfrm>
            <a:custGeom>
              <a:rect b="b" l="l" r="r" t="t"/>
              <a:pathLst>
                <a:path extrusionOk="0" h="9023" w="8997">
                  <a:moveTo>
                    <a:pt x="4498" y="1"/>
                  </a:moveTo>
                  <a:cubicBezTo>
                    <a:pt x="2048" y="1"/>
                    <a:pt x="26" y="2024"/>
                    <a:pt x="18" y="4486"/>
                  </a:cubicBezTo>
                  <a:cubicBezTo>
                    <a:pt x="1" y="6975"/>
                    <a:pt x="2005" y="9005"/>
                    <a:pt x="4477" y="9022"/>
                  </a:cubicBezTo>
                  <a:cubicBezTo>
                    <a:pt x="4493" y="9022"/>
                    <a:pt x="4508" y="9022"/>
                    <a:pt x="4523" y="9022"/>
                  </a:cubicBezTo>
                  <a:cubicBezTo>
                    <a:pt x="6958" y="9022"/>
                    <a:pt x="8971" y="7002"/>
                    <a:pt x="8988" y="4537"/>
                  </a:cubicBezTo>
                  <a:cubicBezTo>
                    <a:pt x="8997" y="2056"/>
                    <a:pt x="7000" y="26"/>
                    <a:pt x="4528" y="1"/>
                  </a:cubicBezTo>
                  <a:cubicBezTo>
                    <a:pt x="4518" y="1"/>
                    <a:pt x="4508" y="1"/>
                    <a:pt x="44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5" name="Google Shape;155;p7"/>
          <p:cNvSpPr/>
          <p:nvPr>
            <p:ph idx="2" type="pic"/>
          </p:nvPr>
        </p:nvSpPr>
        <p:spPr>
          <a:xfrm>
            <a:off x="5295300" y="1126950"/>
            <a:ext cx="2890800" cy="2889600"/>
          </a:xfrm>
          <a:prstGeom prst="ellipse">
            <a:avLst/>
          </a:prstGeom>
          <a:noFill/>
          <a:ln>
            <a:noFill/>
          </a:ln>
        </p:spPr>
      </p:sp>
      <p:grpSp>
        <p:nvGrpSpPr>
          <p:cNvPr id="156" name="Google Shape;156;p7"/>
          <p:cNvGrpSpPr/>
          <p:nvPr/>
        </p:nvGrpSpPr>
        <p:grpSpPr>
          <a:xfrm rot="10800000">
            <a:off x="0" y="4604000"/>
            <a:ext cx="1633375" cy="237275"/>
            <a:chOff x="1263450" y="3868700"/>
            <a:chExt cx="1633375" cy="237275"/>
          </a:xfrm>
        </p:grpSpPr>
        <p:sp>
          <p:nvSpPr>
            <p:cNvPr id="157" name="Google Shape;157;p7"/>
            <p:cNvSpPr/>
            <p:nvPr/>
          </p:nvSpPr>
          <p:spPr>
            <a:xfrm>
              <a:off x="1263450" y="3871050"/>
              <a:ext cx="249125" cy="234925"/>
            </a:xfrm>
            <a:custGeom>
              <a:rect b="b" l="l" r="r" t="t"/>
              <a:pathLst>
                <a:path extrusionOk="0" h="9397" w="9965">
                  <a:moveTo>
                    <a:pt x="7668" y="1"/>
                  </a:moveTo>
                  <a:cubicBezTo>
                    <a:pt x="7208" y="1"/>
                    <a:pt x="6784" y="184"/>
                    <a:pt x="6414" y="543"/>
                  </a:cubicBezTo>
                  <a:cubicBezTo>
                    <a:pt x="5913" y="1036"/>
                    <a:pt x="5428" y="1563"/>
                    <a:pt x="4927" y="2089"/>
                  </a:cubicBezTo>
                  <a:cubicBezTo>
                    <a:pt x="4409" y="1563"/>
                    <a:pt x="3959" y="1112"/>
                    <a:pt x="3517" y="671"/>
                  </a:cubicBezTo>
                  <a:cubicBezTo>
                    <a:pt x="3074" y="232"/>
                    <a:pt x="2547" y="11"/>
                    <a:pt x="2035" y="11"/>
                  </a:cubicBezTo>
                  <a:cubicBezTo>
                    <a:pt x="1574" y="11"/>
                    <a:pt x="1127" y="190"/>
                    <a:pt x="765" y="552"/>
                  </a:cubicBezTo>
                  <a:cubicBezTo>
                    <a:pt x="0" y="1308"/>
                    <a:pt x="34" y="2472"/>
                    <a:pt x="867" y="3296"/>
                  </a:cubicBezTo>
                  <a:cubicBezTo>
                    <a:pt x="1325" y="3754"/>
                    <a:pt x="1801" y="4179"/>
                    <a:pt x="2353" y="4697"/>
                  </a:cubicBezTo>
                  <a:cubicBezTo>
                    <a:pt x="1801" y="5215"/>
                    <a:pt x="1317" y="5649"/>
                    <a:pt x="867" y="6099"/>
                  </a:cubicBezTo>
                  <a:cubicBezTo>
                    <a:pt x="34" y="6931"/>
                    <a:pt x="0" y="8095"/>
                    <a:pt x="765" y="8851"/>
                  </a:cubicBezTo>
                  <a:cubicBezTo>
                    <a:pt x="1126" y="9212"/>
                    <a:pt x="1572" y="9392"/>
                    <a:pt x="2031" y="9392"/>
                  </a:cubicBezTo>
                  <a:cubicBezTo>
                    <a:pt x="2544" y="9392"/>
                    <a:pt x="3073" y="9168"/>
                    <a:pt x="3517" y="8724"/>
                  </a:cubicBezTo>
                  <a:cubicBezTo>
                    <a:pt x="3967" y="8274"/>
                    <a:pt x="4401" y="7806"/>
                    <a:pt x="4919" y="7271"/>
                  </a:cubicBezTo>
                  <a:cubicBezTo>
                    <a:pt x="5174" y="7569"/>
                    <a:pt x="5360" y="7806"/>
                    <a:pt x="5564" y="8019"/>
                  </a:cubicBezTo>
                  <a:cubicBezTo>
                    <a:pt x="6487" y="8946"/>
                    <a:pt x="7219" y="9397"/>
                    <a:pt x="7863" y="9397"/>
                  </a:cubicBezTo>
                  <a:cubicBezTo>
                    <a:pt x="8274" y="9397"/>
                    <a:pt x="8649" y="9212"/>
                    <a:pt x="9013" y="8851"/>
                  </a:cubicBezTo>
                  <a:cubicBezTo>
                    <a:pt x="9965" y="7908"/>
                    <a:pt x="9735" y="6906"/>
                    <a:pt x="8223" y="5394"/>
                  </a:cubicBezTo>
                  <a:cubicBezTo>
                    <a:pt x="8002" y="5173"/>
                    <a:pt x="7773" y="4969"/>
                    <a:pt x="7450" y="4672"/>
                  </a:cubicBezTo>
                  <a:cubicBezTo>
                    <a:pt x="8011" y="4154"/>
                    <a:pt x="8512" y="3703"/>
                    <a:pt x="8996" y="3228"/>
                  </a:cubicBezTo>
                  <a:cubicBezTo>
                    <a:pt x="9446" y="2777"/>
                    <a:pt x="9659" y="2225"/>
                    <a:pt x="9548" y="1597"/>
                  </a:cubicBezTo>
                  <a:cubicBezTo>
                    <a:pt x="9421" y="866"/>
                    <a:pt x="9005" y="348"/>
                    <a:pt x="8300" y="110"/>
                  </a:cubicBezTo>
                  <a:cubicBezTo>
                    <a:pt x="8083" y="37"/>
                    <a:pt x="7872" y="1"/>
                    <a:pt x="76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7"/>
            <p:cNvSpPr/>
            <p:nvPr/>
          </p:nvSpPr>
          <p:spPr>
            <a:xfrm>
              <a:off x="2664025" y="4040500"/>
              <a:ext cx="65225" cy="65025"/>
            </a:xfrm>
            <a:custGeom>
              <a:rect b="b" l="l" r="r" t="t"/>
              <a:pathLst>
                <a:path extrusionOk="0" h="2601" w="2609">
                  <a:moveTo>
                    <a:pt x="1309" y="1"/>
                  </a:moveTo>
                  <a:cubicBezTo>
                    <a:pt x="578" y="1"/>
                    <a:pt x="18" y="553"/>
                    <a:pt x="9" y="1283"/>
                  </a:cubicBezTo>
                  <a:cubicBezTo>
                    <a:pt x="1" y="2005"/>
                    <a:pt x="561" y="2591"/>
                    <a:pt x="1275" y="2600"/>
                  </a:cubicBezTo>
                  <a:cubicBezTo>
                    <a:pt x="1285" y="2600"/>
                    <a:pt x="1296" y="2600"/>
                    <a:pt x="1306" y="2600"/>
                  </a:cubicBezTo>
                  <a:cubicBezTo>
                    <a:pt x="2031" y="2600"/>
                    <a:pt x="2609" y="2020"/>
                    <a:pt x="2600" y="1292"/>
                  </a:cubicBezTo>
                  <a:cubicBezTo>
                    <a:pt x="2600" y="570"/>
                    <a:pt x="2031" y="9"/>
                    <a:pt x="13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7"/>
            <p:cNvSpPr/>
            <p:nvPr/>
          </p:nvSpPr>
          <p:spPr>
            <a:xfrm>
              <a:off x="1652725" y="4040500"/>
              <a:ext cx="65000" cy="65025"/>
            </a:xfrm>
            <a:custGeom>
              <a:rect b="b" l="l" r="r" t="t"/>
              <a:pathLst>
                <a:path extrusionOk="0" h="2601" w="2600">
                  <a:moveTo>
                    <a:pt x="1301" y="0"/>
                  </a:moveTo>
                  <a:cubicBezTo>
                    <a:pt x="561" y="0"/>
                    <a:pt x="0" y="564"/>
                    <a:pt x="0" y="1300"/>
                  </a:cubicBezTo>
                  <a:cubicBezTo>
                    <a:pt x="0" y="2022"/>
                    <a:pt x="561" y="2600"/>
                    <a:pt x="1283" y="2600"/>
                  </a:cubicBezTo>
                  <a:cubicBezTo>
                    <a:pt x="1288" y="2600"/>
                    <a:pt x="1293" y="2600"/>
                    <a:pt x="1299" y="2600"/>
                  </a:cubicBezTo>
                  <a:cubicBezTo>
                    <a:pt x="2005" y="2600"/>
                    <a:pt x="2583" y="2034"/>
                    <a:pt x="2591" y="1326"/>
                  </a:cubicBezTo>
                  <a:cubicBezTo>
                    <a:pt x="2600" y="595"/>
                    <a:pt x="2048" y="18"/>
                    <a:pt x="1334" y="1"/>
                  </a:cubicBezTo>
                  <a:cubicBezTo>
                    <a:pt x="1323" y="0"/>
                    <a:pt x="1312" y="0"/>
                    <a:pt x="13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7"/>
            <p:cNvSpPr/>
            <p:nvPr/>
          </p:nvSpPr>
          <p:spPr>
            <a:xfrm>
              <a:off x="2830525" y="4040500"/>
              <a:ext cx="65650" cy="65025"/>
            </a:xfrm>
            <a:custGeom>
              <a:rect b="b" l="l" r="r" t="t"/>
              <a:pathLst>
                <a:path extrusionOk="0" h="2601" w="2626">
                  <a:moveTo>
                    <a:pt x="1326" y="0"/>
                  </a:moveTo>
                  <a:cubicBezTo>
                    <a:pt x="603" y="0"/>
                    <a:pt x="35" y="533"/>
                    <a:pt x="18" y="1258"/>
                  </a:cubicBezTo>
                  <a:cubicBezTo>
                    <a:pt x="1" y="2005"/>
                    <a:pt x="570" y="2600"/>
                    <a:pt x="1300" y="2600"/>
                  </a:cubicBezTo>
                  <a:cubicBezTo>
                    <a:pt x="1306" y="2600"/>
                    <a:pt x="1311" y="2600"/>
                    <a:pt x="1316" y="2600"/>
                  </a:cubicBezTo>
                  <a:cubicBezTo>
                    <a:pt x="2022" y="2600"/>
                    <a:pt x="2600" y="2026"/>
                    <a:pt x="2617" y="1317"/>
                  </a:cubicBezTo>
                  <a:cubicBezTo>
                    <a:pt x="2626" y="604"/>
                    <a:pt x="2056" y="18"/>
                    <a:pt x="1343" y="1"/>
                  </a:cubicBezTo>
                  <a:cubicBezTo>
                    <a:pt x="1337" y="0"/>
                    <a:pt x="1331" y="0"/>
                    <a:pt x="13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7"/>
            <p:cNvSpPr/>
            <p:nvPr/>
          </p:nvSpPr>
          <p:spPr>
            <a:xfrm>
              <a:off x="1819000" y="3868700"/>
              <a:ext cx="65450" cy="65025"/>
            </a:xfrm>
            <a:custGeom>
              <a:rect b="b" l="l" r="r" t="t"/>
              <a:pathLst>
                <a:path extrusionOk="0" h="2601" w="2618">
                  <a:moveTo>
                    <a:pt x="1309" y="0"/>
                  </a:moveTo>
                  <a:cubicBezTo>
                    <a:pt x="561" y="9"/>
                    <a:pt x="1" y="586"/>
                    <a:pt x="18" y="1342"/>
                  </a:cubicBezTo>
                  <a:cubicBezTo>
                    <a:pt x="34" y="2054"/>
                    <a:pt x="595" y="2600"/>
                    <a:pt x="1302" y="2600"/>
                  </a:cubicBezTo>
                  <a:cubicBezTo>
                    <a:pt x="1313" y="2600"/>
                    <a:pt x="1324" y="2600"/>
                    <a:pt x="1334" y="2600"/>
                  </a:cubicBezTo>
                  <a:cubicBezTo>
                    <a:pt x="2048" y="2591"/>
                    <a:pt x="2617" y="2005"/>
                    <a:pt x="2617" y="1291"/>
                  </a:cubicBezTo>
                  <a:cubicBezTo>
                    <a:pt x="2609" y="569"/>
                    <a:pt x="2031" y="0"/>
                    <a:pt x="13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7"/>
            <p:cNvSpPr/>
            <p:nvPr/>
          </p:nvSpPr>
          <p:spPr>
            <a:xfrm>
              <a:off x="2156475" y="3868900"/>
              <a:ext cx="65200" cy="64800"/>
            </a:xfrm>
            <a:custGeom>
              <a:rect b="b" l="l" r="r" t="t"/>
              <a:pathLst>
                <a:path extrusionOk="0" h="2592" w="2608">
                  <a:moveTo>
                    <a:pt x="1311" y="0"/>
                  </a:moveTo>
                  <a:cubicBezTo>
                    <a:pt x="578" y="0"/>
                    <a:pt x="0" y="580"/>
                    <a:pt x="0" y="1300"/>
                  </a:cubicBezTo>
                  <a:cubicBezTo>
                    <a:pt x="0" y="2005"/>
                    <a:pt x="578" y="2592"/>
                    <a:pt x="1300" y="2592"/>
                  </a:cubicBezTo>
                  <a:cubicBezTo>
                    <a:pt x="1305" y="2592"/>
                    <a:pt x="1310" y="2592"/>
                    <a:pt x="1316" y="2592"/>
                  </a:cubicBezTo>
                  <a:cubicBezTo>
                    <a:pt x="2022" y="2592"/>
                    <a:pt x="2591" y="2034"/>
                    <a:pt x="2599" y="1317"/>
                  </a:cubicBezTo>
                  <a:cubicBezTo>
                    <a:pt x="2608" y="587"/>
                    <a:pt x="2056" y="9"/>
                    <a:pt x="1342" y="1"/>
                  </a:cubicBezTo>
                  <a:cubicBezTo>
                    <a:pt x="1332" y="0"/>
                    <a:pt x="1321" y="0"/>
                    <a:pt x="13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7"/>
            <p:cNvSpPr/>
            <p:nvPr/>
          </p:nvSpPr>
          <p:spPr>
            <a:xfrm>
              <a:off x="2830525" y="3868850"/>
              <a:ext cx="66300" cy="64900"/>
            </a:xfrm>
            <a:custGeom>
              <a:rect b="b" l="l" r="r" t="t"/>
              <a:pathLst>
                <a:path extrusionOk="0" h="2596" w="2652">
                  <a:moveTo>
                    <a:pt x="1312" y="0"/>
                  </a:moveTo>
                  <a:cubicBezTo>
                    <a:pt x="603" y="0"/>
                    <a:pt x="42" y="531"/>
                    <a:pt x="18" y="1251"/>
                  </a:cubicBezTo>
                  <a:cubicBezTo>
                    <a:pt x="1" y="1982"/>
                    <a:pt x="536" y="2568"/>
                    <a:pt x="1249" y="2594"/>
                  </a:cubicBezTo>
                  <a:cubicBezTo>
                    <a:pt x="1271" y="2595"/>
                    <a:pt x="1292" y="2595"/>
                    <a:pt x="1314" y="2595"/>
                  </a:cubicBezTo>
                  <a:cubicBezTo>
                    <a:pt x="2007" y="2595"/>
                    <a:pt x="2576" y="2063"/>
                    <a:pt x="2609" y="1370"/>
                  </a:cubicBezTo>
                  <a:cubicBezTo>
                    <a:pt x="2651" y="657"/>
                    <a:pt x="2107" y="37"/>
                    <a:pt x="1394" y="3"/>
                  </a:cubicBezTo>
                  <a:cubicBezTo>
                    <a:pt x="1366" y="1"/>
                    <a:pt x="1339" y="0"/>
                    <a:pt x="13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7"/>
            <p:cNvSpPr/>
            <p:nvPr/>
          </p:nvSpPr>
          <p:spPr>
            <a:xfrm>
              <a:off x="1819000" y="4040500"/>
              <a:ext cx="65450" cy="65025"/>
            </a:xfrm>
            <a:custGeom>
              <a:rect b="b" l="l" r="r" t="t"/>
              <a:pathLst>
                <a:path extrusionOk="0" h="2601" w="2618">
                  <a:moveTo>
                    <a:pt x="1299" y="0"/>
                  </a:moveTo>
                  <a:cubicBezTo>
                    <a:pt x="1288" y="0"/>
                    <a:pt x="1277" y="0"/>
                    <a:pt x="1266" y="1"/>
                  </a:cubicBezTo>
                  <a:cubicBezTo>
                    <a:pt x="544" y="18"/>
                    <a:pt x="1" y="595"/>
                    <a:pt x="18" y="1326"/>
                  </a:cubicBezTo>
                  <a:cubicBezTo>
                    <a:pt x="26" y="2042"/>
                    <a:pt x="604" y="2600"/>
                    <a:pt x="1310" y="2600"/>
                  </a:cubicBezTo>
                  <a:cubicBezTo>
                    <a:pt x="1315" y="2600"/>
                    <a:pt x="1321" y="2600"/>
                    <a:pt x="1326" y="2600"/>
                  </a:cubicBezTo>
                  <a:cubicBezTo>
                    <a:pt x="2039" y="2591"/>
                    <a:pt x="2617" y="2005"/>
                    <a:pt x="2617" y="1292"/>
                  </a:cubicBezTo>
                  <a:cubicBezTo>
                    <a:pt x="2609" y="563"/>
                    <a:pt x="2031" y="0"/>
                    <a:pt x="12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7"/>
            <p:cNvSpPr/>
            <p:nvPr/>
          </p:nvSpPr>
          <p:spPr>
            <a:xfrm>
              <a:off x="2156475" y="4040500"/>
              <a:ext cx="65200" cy="65025"/>
            </a:xfrm>
            <a:custGeom>
              <a:rect b="b" l="l" r="r" t="t"/>
              <a:pathLst>
                <a:path extrusionOk="0" h="2601" w="2608">
                  <a:moveTo>
                    <a:pt x="1311" y="0"/>
                  </a:moveTo>
                  <a:cubicBezTo>
                    <a:pt x="578" y="0"/>
                    <a:pt x="0" y="580"/>
                    <a:pt x="0" y="1300"/>
                  </a:cubicBezTo>
                  <a:cubicBezTo>
                    <a:pt x="0" y="2005"/>
                    <a:pt x="586" y="2600"/>
                    <a:pt x="1291" y="2600"/>
                  </a:cubicBezTo>
                  <a:cubicBezTo>
                    <a:pt x="1297" y="2600"/>
                    <a:pt x="1302" y="2600"/>
                    <a:pt x="1307" y="2600"/>
                  </a:cubicBezTo>
                  <a:cubicBezTo>
                    <a:pt x="2022" y="2600"/>
                    <a:pt x="2591" y="2034"/>
                    <a:pt x="2599" y="1326"/>
                  </a:cubicBezTo>
                  <a:cubicBezTo>
                    <a:pt x="2608" y="587"/>
                    <a:pt x="2064" y="18"/>
                    <a:pt x="1342" y="1"/>
                  </a:cubicBezTo>
                  <a:cubicBezTo>
                    <a:pt x="1332" y="0"/>
                    <a:pt x="1321" y="0"/>
                    <a:pt x="13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7"/>
            <p:cNvSpPr/>
            <p:nvPr/>
          </p:nvSpPr>
          <p:spPr>
            <a:xfrm>
              <a:off x="2326150" y="4040500"/>
              <a:ext cx="65850" cy="65025"/>
            </a:xfrm>
            <a:custGeom>
              <a:rect b="b" l="l" r="r" t="t"/>
              <a:pathLst>
                <a:path extrusionOk="0" h="2601" w="2634">
                  <a:moveTo>
                    <a:pt x="1315" y="0"/>
                  </a:moveTo>
                  <a:cubicBezTo>
                    <a:pt x="1304" y="0"/>
                    <a:pt x="1294" y="0"/>
                    <a:pt x="1283" y="1"/>
                  </a:cubicBezTo>
                  <a:cubicBezTo>
                    <a:pt x="561" y="18"/>
                    <a:pt x="0" y="612"/>
                    <a:pt x="17" y="1326"/>
                  </a:cubicBezTo>
                  <a:cubicBezTo>
                    <a:pt x="34" y="2029"/>
                    <a:pt x="612" y="2600"/>
                    <a:pt x="1312" y="2600"/>
                  </a:cubicBezTo>
                  <a:cubicBezTo>
                    <a:pt x="1322" y="2600"/>
                    <a:pt x="1332" y="2600"/>
                    <a:pt x="1343" y="2600"/>
                  </a:cubicBezTo>
                  <a:cubicBezTo>
                    <a:pt x="2048" y="2591"/>
                    <a:pt x="2634" y="1997"/>
                    <a:pt x="2625" y="1292"/>
                  </a:cubicBezTo>
                  <a:cubicBezTo>
                    <a:pt x="2625" y="572"/>
                    <a:pt x="2039" y="0"/>
                    <a:pt x="13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7"/>
            <p:cNvSpPr/>
            <p:nvPr/>
          </p:nvSpPr>
          <p:spPr>
            <a:xfrm>
              <a:off x="1652300" y="3868700"/>
              <a:ext cx="65425" cy="65025"/>
            </a:xfrm>
            <a:custGeom>
              <a:rect b="b" l="l" r="r" t="t"/>
              <a:pathLst>
                <a:path extrusionOk="0" h="2601" w="2617">
                  <a:moveTo>
                    <a:pt x="1308" y="0"/>
                  </a:moveTo>
                  <a:cubicBezTo>
                    <a:pt x="569" y="0"/>
                    <a:pt x="0" y="586"/>
                    <a:pt x="17" y="1342"/>
                  </a:cubicBezTo>
                  <a:cubicBezTo>
                    <a:pt x="34" y="2045"/>
                    <a:pt x="595" y="2600"/>
                    <a:pt x="1302" y="2600"/>
                  </a:cubicBezTo>
                  <a:cubicBezTo>
                    <a:pt x="1313" y="2600"/>
                    <a:pt x="1323" y="2600"/>
                    <a:pt x="1334" y="2600"/>
                  </a:cubicBezTo>
                  <a:cubicBezTo>
                    <a:pt x="2048" y="2591"/>
                    <a:pt x="2617" y="2013"/>
                    <a:pt x="2608" y="1291"/>
                  </a:cubicBezTo>
                  <a:cubicBezTo>
                    <a:pt x="2600" y="569"/>
                    <a:pt x="2031" y="9"/>
                    <a:pt x="13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7"/>
            <p:cNvSpPr/>
            <p:nvPr/>
          </p:nvSpPr>
          <p:spPr>
            <a:xfrm>
              <a:off x="2492650" y="3868700"/>
              <a:ext cx="65850" cy="65000"/>
            </a:xfrm>
            <a:custGeom>
              <a:rect b="b" l="l" r="r" t="t"/>
              <a:pathLst>
                <a:path extrusionOk="0" h="2600" w="2634">
                  <a:moveTo>
                    <a:pt x="1343" y="0"/>
                  </a:moveTo>
                  <a:cubicBezTo>
                    <a:pt x="621" y="0"/>
                    <a:pt x="43" y="561"/>
                    <a:pt x="26" y="1274"/>
                  </a:cubicBezTo>
                  <a:cubicBezTo>
                    <a:pt x="1" y="2000"/>
                    <a:pt x="595" y="2600"/>
                    <a:pt x="1327" y="2600"/>
                  </a:cubicBezTo>
                  <a:cubicBezTo>
                    <a:pt x="1332" y="2600"/>
                    <a:pt x="1337" y="2600"/>
                    <a:pt x="1343" y="2600"/>
                  </a:cubicBezTo>
                  <a:cubicBezTo>
                    <a:pt x="2056" y="2600"/>
                    <a:pt x="2634" y="2022"/>
                    <a:pt x="2634" y="1300"/>
                  </a:cubicBezTo>
                  <a:cubicBezTo>
                    <a:pt x="2634" y="586"/>
                    <a:pt x="2056" y="9"/>
                    <a:pt x="13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7"/>
            <p:cNvSpPr/>
            <p:nvPr/>
          </p:nvSpPr>
          <p:spPr>
            <a:xfrm>
              <a:off x="2664025" y="3868700"/>
              <a:ext cx="65025" cy="65000"/>
            </a:xfrm>
            <a:custGeom>
              <a:rect b="b" l="l" r="r" t="t"/>
              <a:pathLst>
                <a:path extrusionOk="0" h="2600" w="2601">
                  <a:moveTo>
                    <a:pt x="1309" y="0"/>
                  </a:moveTo>
                  <a:cubicBezTo>
                    <a:pt x="587" y="0"/>
                    <a:pt x="18" y="561"/>
                    <a:pt x="9" y="1283"/>
                  </a:cubicBezTo>
                  <a:cubicBezTo>
                    <a:pt x="1" y="2005"/>
                    <a:pt x="553" y="2591"/>
                    <a:pt x="1266" y="2600"/>
                  </a:cubicBezTo>
                  <a:cubicBezTo>
                    <a:pt x="1277" y="2600"/>
                    <a:pt x="1288" y="2600"/>
                    <a:pt x="1299" y="2600"/>
                  </a:cubicBezTo>
                  <a:cubicBezTo>
                    <a:pt x="2031" y="2600"/>
                    <a:pt x="2600" y="2028"/>
                    <a:pt x="2600" y="1300"/>
                  </a:cubicBezTo>
                  <a:cubicBezTo>
                    <a:pt x="2600" y="578"/>
                    <a:pt x="2031" y="9"/>
                    <a:pt x="13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7"/>
            <p:cNvSpPr/>
            <p:nvPr/>
          </p:nvSpPr>
          <p:spPr>
            <a:xfrm>
              <a:off x="2493075" y="4040500"/>
              <a:ext cx="65850" cy="65025"/>
            </a:xfrm>
            <a:custGeom>
              <a:rect b="b" l="l" r="r" t="t"/>
              <a:pathLst>
                <a:path extrusionOk="0" h="2601" w="2634">
                  <a:moveTo>
                    <a:pt x="1327" y="0"/>
                  </a:moveTo>
                  <a:cubicBezTo>
                    <a:pt x="595" y="0"/>
                    <a:pt x="9" y="572"/>
                    <a:pt x="9" y="1292"/>
                  </a:cubicBezTo>
                  <a:cubicBezTo>
                    <a:pt x="0" y="1997"/>
                    <a:pt x="587" y="2591"/>
                    <a:pt x="1292" y="2600"/>
                  </a:cubicBezTo>
                  <a:cubicBezTo>
                    <a:pt x="1302" y="2600"/>
                    <a:pt x="1312" y="2600"/>
                    <a:pt x="1322" y="2600"/>
                  </a:cubicBezTo>
                  <a:cubicBezTo>
                    <a:pt x="2022" y="2600"/>
                    <a:pt x="2600" y="2029"/>
                    <a:pt x="2617" y="1326"/>
                  </a:cubicBezTo>
                  <a:cubicBezTo>
                    <a:pt x="2634" y="612"/>
                    <a:pt x="2073" y="18"/>
                    <a:pt x="1360" y="1"/>
                  </a:cubicBezTo>
                  <a:cubicBezTo>
                    <a:pt x="1349" y="0"/>
                    <a:pt x="1338" y="0"/>
                    <a:pt x="13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7"/>
            <p:cNvSpPr/>
            <p:nvPr/>
          </p:nvSpPr>
          <p:spPr>
            <a:xfrm>
              <a:off x="1989550" y="3868900"/>
              <a:ext cx="65425" cy="64800"/>
            </a:xfrm>
            <a:custGeom>
              <a:rect b="b" l="l" r="r" t="t"/>
              <a:pathLst>
                <a:path extrusionOk="0" h="2592" w="2617">
                  <a:moveTo>
                    <a:pt x="1311" y="0"/>
                  </a:moveTo>
                  <a:cubicBezTo>
                    <a:pt x="586" y="0"/>
                    <a:pt x="0" y="580"/>
                    <a:pt x="9" y="1300"/>
                  </a:cubicBezTo>
                  <a:cubicBezTo>
                    <a:pt x="17" y="2014"/>
                    <a:pt x="595" y="2592"/>
                    <a:pt x="1308" y="2592"/>
                  </a:cubicBezTo>
                  <a:cubicBezTo>
                    <a:pt x="1314" y="2592"/>
                    <a:pt x="1319" y="2592"/>
                    <a:pt x="1324" y="2592"/>
                  </a:cubicBezTo>
                  <a:cubicBezTo>
                    <a:pt x="2039" y="2592"/>
                    <a:pt x="2600" y="2026"/>
                    <a:pt x="2608" y="1309"/>
                  </a:cubicBezTo>
                  <a:cubicBezTo>
                    <a:pt x="2617" y="587"/>
                    <a:pt x="2064" y="9"/>
                    <a:pt x="1342" y="1"/>
                  </a:cubicBezTo>
                  <a:cubicBezTo>
                    <a:pt x="1332" y="0"/>
                    <a:pt x="1321" y="0"/>
                    <a:pt x="13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7"/>
            <p:cNvSpPr/>
            <p:nvPr/>
          </p:nvSpPr>
          <p:spPr>
            <a:xfrm>
              <a:off x="1989325" y="4040500"/>
              <a:ext cx="65650" cy="65025"/>
            </a:xfrm>
            <a:custGeom>
              <a:rect b="b" l="l" r="r" t="t"/>
              <a:pathLst>
                <a:path extrusionOk="0" h="2601" w="2626">
                  <a:moveTo>
                    <a:pt x="1327" y="0"/>
                  </a:moveTo>
                  <a:cubicBezTo>
                    <a:pt x="595" y="0"/>
                    <a:pt x="1" y="592"/>
                    <a:pt x="18" y="1317"/>
                  </a:cubicBezTo>
                  <a:cubicBezTo>
                    <a:pt x="26" y="2017"/>
                    <a:pt x="612" y="2600"/>
                    <a:pt x="1319" y="2600"/>
                  </a:cubicBezTo>
                  <a:cubicBezTo>
                    <a:pt x="1324" y="2600"/>
                    <a:pt x="1329" y="2600"/>
                    <a:pt x="1334" y="2600"/>
                  </a:cubicBezTo>
                  <a:cubicBezTo>
                    <a:pt x="2048" y="2600"/>
                    <a:pt x="2617" y="2022"/>
                    <a:pt x="2617" y="1300"/>
                  </a:cubicBezTo>
                  <a:cubicBezTo>
                    <a:pt x="2626" y="578"/>
                    <a:pt x="2065" y="9"/>
                    <a:pt x="1343" y="1"/>
                  </a:cubicBezTo>
                  <a:cubicBezTo>
                    <a:pt x="1338" y="0"/>
                    <a:pt x="1332" y="0"/>
                    <a:pt x="13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7"/>
            <p:cNvSpPr/>
            <p:nvPr/>
          </p:nvSpPr>
          <p:spPr>
            <a:xfrm>
              <a:off x="2326350" y="3868900"/>
              <a:ext cx="65875" cy="64800"/>
            </a:xfrm>
            <a:custGeom>
              <a:rect b="b" l="l" r="r" t="t"/>
              <a:pathLst>
                <a:path extrusionOk="0" h="2592" w="2635">
                  <a:moveTo>
                    <a:pt x="1323" y="0"/>
                  </a:moveTo>
                  <a:cubicBezTo>
                    <a:pt x="1313" y="0"/>
                    <a:pt x="1302" y="0"/>
                    <a:pt x="1292" y="1"/>
                  </a:cubicBezTo>
                  <a:cubicBezTo>
                    <a:pt x="579" y="9"/>
                    <a:pt x="1" y="595"/>
                    <a:pt x="9" y="1309"/>
                  </a:cubicBezTo>
                  <a:cubicBezTo>
                    <a:pt x="18" y="2017"/>
                    <a:pt x="596" y="2592"/>
                    <a:pt x="1302" y="2592"/>
                  </a:cubicBezTo>
                  <a:cubicBezTo>
                    <a:pt x="1307" y="2592"/>
                    <a:pt x="1312" y="2592"/>
                    <a:pt x="1318" y="2592"/>
                  </a:cubicBezTo>
                  <a:cubicBezTo>
                    <a:pt x="2031" y="2592"/>
                    <a:pt x="2609" y="2014"/>
                    <a:pt x="2617" y="1309"/>
                  </a:cubicBezTo>
                  <a:cubicBezTo>
                    <a:pt x="2634" y="589"/>
                    <a:pt x="2048" y="0"/>
                    <a:pt x="13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4" name="Google Shape;174;p7"/>
          <p:cNvSpPr/>
          <p:nvPr/>
        </p:nvSpPr>
        <p:spPr>
          <a:xfrm>
            <a:off x="8247875" y="4416600"/>
            <a:ext cx="484800" cy="484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8"/>
          <p:cNvSpPr txBox="1"/>
          <p:nvPr>
            <p:ph type="title"/>
          </p:nvPr>
        </p:nvSpPr>
        <p:spPr>
          <a:xfrm>
            <a:off x="1969350" y="1553000"/>
            <a:ext cx="5205300" cy="193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grpSp>
        <p:nvGrpSpPr>
          <p:cNvPr id="177" name="Google Shape;177;p8"/>
          <p:cNvGrpSpPr/>
          <p:nvPr/>
        </p:nvGrpSpPr>
        <p:grpSpPr>
          <a:xfrm>
            <a:off x="5385267" y="-1"/>
            <a:ext cx="3758709" cy="2220073"/>
            <a:chOff x="2353750" y="745575"/>
            <a:chExt cx="5027700" cy="2969600"/>
          </a:xfrm>
        </p:grpSpPr>
        <p:sp>
          <p:nvSpPr>
            <p:cNvPr id="178" name="Google Shape;178;p8"/>
            <p:cNvSpPr/>
            <p:nvPr/>
          </p:nvSpPr>
          <p:spPr>
            <a:xfrm>
              <a:off x="4804950" y="745575"/>
              <a:ext cx="2576500" cy="2969600"/>
            </a:xfrm>
            <a:custGeom>
              <a:rect b="b" l="l" r="r" t="t"/>
              <a:pathLst>
                <a:path extrusionOk="0" h="118784" w="103060">
                  <a:moveTo>
                    <a:pt x="97675" y="48149"/>
                  </a:moveTo>
                  <a:cubicBezTo>
                    <a:pt x="97686" y="48149"/>
                    <a:pt x="97697" y="48149"/>
                    <a:pt x="97708" y="48149"/>
                  </a:cubicBezTo>
                  <a:cubicBezTo>
                    <a:pt x="99654" y="48166"/>
                    <a:pt x="101149" y="49686"/>
                    <a:pt x="101132" y="51640"/>
                  </a:cubicBezTo>
                  <a:cubicBezTo>
                    <a:pt x="101123" y="53580"/>
                    <a:pt x="99611" y="55064"/>
                    <a:pt x="97665" y="55064"/>
                  </a:cubicBezTo>
                  <a:cubicBezTo>
                    <a:pt x="97660" y="55064"/>
                    <a:pt x="97654" y="55064"/>
                    <a:pt x="97649" y="55064"/>
                  </a:cubicBezTo>
                  <a:cubicBezTo>
                    <a:pt x="95703" y="55055"/>
                    <a:pt x="94200" y="53535"/>
                    <a:pt x="94217" y="51581"/>
                  </a:cubicBezTo>
                  <a:cubicBezTo>
                    <a:pt x="94225" y="49646"/>
                    <a:pt x="95737" y="48149"/>
                    <a:pt x="97675" y="48149"/>
                  </a:cubicBezTo>
                  <a:close/>
                  <a:moveTo>
                    <a:pt x="25723" y="0"/>
                  </a:moveTo>
                  <a:cubicBezTo>
                    <a:pt x="25468" y="297"/>
                    <a:pt x="25239" y="620"/>
                    <a:pt x="24967" y="900"/>
                  </a:cubicBezTo>
                  <a:cubicBezTo>
                    <a:pt x="19309" y="6567"/>
                    <a:pt x="13584" y="12165"/>
                    <a:pt x="8003" y="17899"/>
                  </a:cubicBezTo>
                  <a:cubicBezTo>
                    <a:pt x="2303" y="23743"/>
                    <a:pt x="0" y="30802"/>
                    <a:pt x="1207" y="38881"/>
                  </a:cubicBezTo>
                  <a:cubicBezTo>
                    <a:pt x="3037" y="51136"/>
                    <a:pt x="13630" y="59695"/>
                    <a:pt x="25408" y="59695"/>
                  </a:cubicBezTo>
                  <a:cubicBezTo>
                    <a:pt x="27517" y="59695"/>
                    <a:pt x="29664" y="59420"/>
                    <a:pt x="31805" y="58844"/>
                  </a:cubicBezTo>
                  <a:cubicBezTo>
                    <a:pt x="36104" y="57680"/>
                    <a:pt x="39799" y="55497"/>
                    <a:pt x="42942" y="52345"/>
                  </a:cubicBezTo>
                  <a:cubicBezTo>
                    <a:pt x="53883" y="41404"/>
                    <a:pt x="64833" y="30463"/>
                    <a:pt x="75783" y="19521"/>
                  </a:cubicBezTo>
                  <a:cubicBezTo>
                    <a:pt x="76114" y="19190"/>
                    <a:pt x="76429" y="18842"/>
                    <a:pt x="76802" y="18561"/>
                  </a:cubicBezTo>
                  <a:cubicBezTo>
                    <a:pt x="77511" y="18035"/>
                    <a:pt x="78260" y="17761"/>
                    <a:pt x="79042" y="17761"/>
                  </a:cubicBezTo>
                  <a:cubicBezTo>
                    <a:pt x="79535" y="17761"/>
                    <a:pt x="80041" y="17871"/>
                    <a:pt x="80557" y="18094"/>
                  </a:cubicBezTo>
                  <a:cubicBezTo>
                    <a:pt x="81882" y="18672"/>
                    <a:pt x="82647" y="19700"/>
                    <a:pt x="82808" y="21144"/>
                  </a:cubicBezTo>
                  <a:cubicBezTo>
                    <a:pt x="82953" y="22460"/>
                    <a:pt x="82452" y="23522"/>
                    <a:pt x="81517" y="24440"/>
                  </a:cubicBezTo>
                  <a:cubicBezTo>
                    <a:pt x="76599" y="29341"/>
                    <a:pt x="71697" y="34251"/>
                    <a:pt x="66787" y="39161"/>
                  </a:cubicBezTo>
                  <a:cubicBezTo>
                    <a:pt x="55234" y="50714"/>
                    <a:pt x="43664" y="62259"/>
                    <a:pt x="32119" y="73829"/>
                  </a:cubicBezTo>
                  <a:cubicBezTo>
                    <a:pt x="28373" y="77592"/>
                    <a:pt x="27099" y="82128"/>
                    <a:pt x="28356" y="87276"/>
                  </a:cubicBezTo>
                  <a:cubicBezTo>
                    <a:pt x="29859" y="93426"/>
                    <a:pt x="35523" y="97645"/>
                    <a:pt x="41710" y="97645"/>
                  </a:cubicBezTo>
                  <a:cubicBezTo>
                    <a:pt x="42377" y="97645"/>
                    <a:pt x="43049" y="97596"/>
                    <a:pt x="43723" y="97495"/>
                  </a:cubicBezTo>
                  <a:cubicBezTo>
                    <a:pt x="46858" y="97028"/>
                    <a:pt x="49508" y="95652"/>
                    <a:pt x="51743" y="93418"/>
                  </a:cubicBezTo>
                  <a:cubicBezTo>
                    <a:pt x="62964" y="82188"/>
                    <a:pt x="74195" y="70957"/>
                    <a:pt x="85425" y="59736"/>
                  </a:cubicBezTo>
                  <a:cubicBezTo>
                    <a:pt x="85680" y="59481"/>
                    <a:pt x="85934" y="59209"/>
                    <a:pt x="86206" y="58971"/>
                  </a:cubicBezTo>
                  <a:cubicBezTo>
                    <a:pt x="86992" y="58276"/>
                    <a:pt x="87961" y="57932"/>
                    <a:pt x="88923" y="57932"/>
                  </a:cubicBezTo>
                  <a:cubicBezTo>
                    <a:pt x="89937" y="57932"/>
                    <a:pt x="90943" y="58315"/>
                    <a:pt x="91719" y="59073"/>
                  </a:cubicBezTo>
                  <a:cubicBezTo>
                    <a:pt x="93240" y="60560"/>
                    <a:pt x="93350" y="62938"/>
                    <a:pt x="91957" y="64578"/>
                  </a:cubicBezTo>
                  <a:cubicBezTo>
                    <a:pt x="91677" y="64909"/>
                    <a:pt x="91354" y="65198"/>
                    <a:pt x="91057" y="65512"/>
                  </a:cubicBezTo>
                  <a:cubicBezTo>
                    <a:pt x="84541" y="72308"/>
                    <a:pt x="81746" y="80404"/>
                    <a:pt x="82808" y="89740"/>
                  </a:cubicBezTo>
                  <a:cubicBezTo>
                    <a:pt x="83564" y="96357"/>
                    <a:pt x="86410" y="102049"/>
                    <a:pt x="91108" y="106789"/>
                  </a:cubicBezTo>
                  <a:cubicBezTo>
                    <a:pt x="94735" y="110442"/>
                    <a:pt x="98388" y="114069"/>
                    <a:pt x="102024" y="117713"/>
                  </a:cubicBezTo>
                  <a:cubicBezTo>
                    <a:pt x="102372" y="118061"/>
                    <a:pt x="102712" y="118427"/>
                    <a:pt x="103060" y="118783"/>
                  </a:cubicBezTo>
                  <a:lnTo>
                    <a:pt x="103060" y="20328"/>
                  </a:lnTo>
                  <a:cubicBezTo>
                    <a:pt x="102763" y="20642"/>
                    <a:pt x="102482" y="20965"/>
                    <a:pt x="102177" y="21271"/>
                  </a:cubicBezTo>
                  <a:cubicBezTo>
                    <a:pt x="90700" y="32748"/>
                    <a:pt x="79215" y="44224"/>
                    <a:pt x="67738" y="55701"/>
                  </a:cubicBezTo>
                  <a:cubicBezTo>
                    <a:pt x="67475" y="55964"/>
                    <a:pt x="67237" y="56253"/>
                    <a:pt x="66923" y="56431"/>
                  </a:cubicBezTo>
                  <a:cubicBezTo>
                    <a:pt x="66849" y="56473"/>
                    <a:pt x="66748" y="56492"/>
                    <a:pt x="66641" y="56492"/>
                  </a:cubicBezTo>
                  <a:cubicBezTo>
                    <a:pt x="66489" y="56492"/>
                    <a:pt x="66324" y="56454"/>
                    <a:pt x="66209" y="56389"/>
                  </a:cubicBezTo>
                  <a:cubicBezTo>
                    <a:pt x="65912" y="56227"/>
                    <a:pt x="65870" y="55888"/>
                    <a:pt x="66065" y="55607"/>
                  </a:cubicBezTo>
                  <a:cubicBezTo>
                    <a:pt x="66269" y="55318"/>
                    <a:pt x="66541" y="55064"/>
                    <a:pt x="66795" y="54800"/>
                  </a:cubicBezTo>
                  <a:cubicBezTo>
                    <a:pt x="75715" y="45881"/>
                    <a:pt x="84643" y="36961"/>
                    <a:pt x="93563" y="28041"/>
                  </a:cubicBezTo>
                  <a:cubicBezTo>
                    <a:pt x="96731" y="24873"/>
                    <a:pt x="99891" y="21704"/>
                    <a:pt x="103060" y="18536"/>
                  </a:cubicBezTo>
                  <a:lnTo>
                    <a:pt x="103060" y="5377"/>
                  </a:lnTo>
                  <a:cubicBezTo>
                    <a:pt x="101208" y="7331"/>
                    <a:pt x="99416" y="9344"/>
                    <a:pt x="97479" y="11205"/>
                  </a:cubicBezTo>
                  <a:cubicBezTo>
                    <a:pt x="96011" y="12617"/>
                    <a:pt x="94126" y="13316"/>
                    <a:pt x="92230" y="13316"/>
                  </a:cubicBezTo>
                  <a:cubicBezTo>
                    <a:pt x="90363" y="13316"/>
                    <a:pt x="88484" y="12638"/>
                    <a:pt x="86979" y="11298"/>
                  </a:cubicBezTo>
                  <a:cubicBezTo>
                    <a:pt x="86283" y="10678"/>
                    <a:pt x="85629" y="10007"/>
                    <a:pt x="84966" y="9361"/>
                  </a:cubicBezTo>
                  <a:cubicBezTo>
                    <a:pt x="83106" y="7560"/>
                    <a:pt x="80879" y="6660"/>
                    <a:pt x="78653" y="6660"/>
                  </a:cubicBezTo>
                  <a:cubicBezTo>
                    <a:pt x="76385" y="6660"/>
                    <a:pt x="74118" y="7594"/>
                    <a:pt x="72241" y="9463"/>
                  </a:cubicBezTo>
                  <a:cubicBezTo>
                    <a:pt x="68265" y="13422"/>
                    <a:pt x="64298" y="17397"/>
                    <a:pt x="60339" y="21373"/>
                  </a:cubicBezTo>
                  <a:cubicBezTo>
                    <a:pt x="59660" y="22053"/>
                    <a:pt x="58912" y="22545"/>
                    <a:pt x="57910" y="22579"/>
                  </a:cubicBezTo>
                  <a:cubicBezTo>
                    <a:pt x="57872" y="22580"/>
                    <a:pt x="57834" y="22581"/>
                    <a:pt x="57796" y="22581"/>
                  </a:cubicBezTo>
                  <a:cubicBezTo>
                    <a:pt x="56459" y="22581"/>
                    <a:pt x="55438" y="21993"/>
                    <a:pt x="54826" y="20787"/>
                  </a:cubicBezTo>
                  <a:cubicBezTo>
                    <a:pt x="54181" y="19504"/>
                    <a:pt x="54359" y="18255"/>
                    <a:pt x="55285" y="17168"/>
                  </a:cubicBezTo>
                  <a:cubicBezTo>
                    <a:pt x="55829" y="16539"/>
                    <a:pt x="56449" y="15979"/>
                    <a:pt x="57035" y="15393"/>
                  </a:cubicBezTo>
                  <a:cubicBezTo>
                    <a:pt x="57969" y="14450"/>
                    <a:pt x="58912" y="13507"/>
                    <a:pt x="59847" y="12572"/>
                  </a:cubicBezTo>
                  <a:cubicBezTo>
                    <a:pt x="60263" y="12165"/>
                    <a:pt x="60569" y="11706"/>
                    <a:pt x="60603" y="11103"/>
                  </a:cubicBezTo>
                  <a:cubicBezTo>
                    <a:pt x="60645" y="10262"/>
                    <a:pt x="60314" y="9608"/>
                    <a:pt x="59583" y="9200"/>
                  </a:cubicBezTo>
                  <a:cubicBezTo>
                    <a:pt x="59249" y="9011"/>
                    <a:pt x="58907" y="8917"/>
                    <a:pt x="58567" y="8917"/>
                  </a:cubicBezTo>
                  <a:cubicBezTo>
                    <a:pt x="58175" y="8917"/>
                    <a:pt x="57786" y="9043"/>
                    <a:pt x="57417" y="9293"/>
                  </a:cubicBezTo>
                  <a:cubicBezTo>
                    <a:pt x="57120" y="9497"/>
                    <a:pt x="56873" y="9778"/>
                    <a:pt x="56619" y="10041"/>
                  </a:cubicBezTo>
                  <a:cubicBezTo>
                    <a:pt x="52346" y="14305"/>
                    <a:pt x="48064" y="18578"/>
                    <a:pt x="43800" y="22860"/>
                  </a:cubicBezTo>
                  <a:cubicBezTo>
                    <a:pt x="42579" y="24081"/>
                    <a:pt x="41149" y="24781"/>
                    <a:pt x="39417" y="24781"/>
                  </a:cubicBezTo>
                  <a:cubicBezTo>
                    <a:pt x="39366" y="24781"/>
                    <a:pt x="39315" y="24781"/>
                    <a:pt x="39264" y="24779"/>
                  </a:cubicBezTo>
                  <a:cubicBezTo>
                    <a:pt x="36851" y="24712"/>
                    <a:pt x="35050" y="23599"/>
                    <a:pt x="33971" y="21475"/>
                  </a:cubicBezTo>
                  <a:cubicBezTo>
                    <a:pt x="32867" y="19309"/>
                    <a:pt x="33105" y="17168"/>
                    <a:pt x="34507" y="15180"/>
                  </a:cubicBezTo>
                  <a:cubicBezTo>
                    <a:pt x="34787" y="14773"/>
                    <a:pt x="35152" y="14424"/>
                    <a:pt x="35500" y="14067"/>
                  </a:cubicBezTo>
                  <a:cubicBezTo>
                    <a:pt x="39884" y="9676"/>
                    <a:pt x="44276" y="5284"/>
                    <a:pt x="48667" y="892"/>
                  </a:cubicBezTo>
                  <a:cubicBezTo>
                    <a:pt x="48939" y="612"/>
                    <a:pt x="49186" y="297"/>
                    <a:pt x="494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8"/>
            <p:cNvSpPr/>
            <p:nvPr/>
          </p:nvSpPr>
          <p:spPr>
            <a:xfrm>
              <a:off x="2353750" y="745575"/>
              <a:ext cx="2715625" cy="1487300"/>
            </a:xfrm>
            <a:custGeom>
              <a:rect b="b" l="l" r="r" t="t"/>
              <a:pathLst>
                <a:path extrusionOk="0" h="59492" w="108625">
                  <a:moveTo>
                    <a:pt x="1" y="0"/>
                  </a:moveTo>
                  <a:cubicBezTo>
                    <a:pt x="3755" y="3755"/>
                    <a:pt x="7468" y="7560"/>
                    <a:pt x="11273" y="11264"/>
                  </a:cubicBezTo>
                  <a:cubicBezTo>
                    <a:pt x="14569" y="14458"/>
                    <a:pt x="18596" y="16183"/>
                    <a:pt x="23158" y="16472"/>
                  </a:cubicBezTo>
                  <a:cubicBezTo>
                    <a:pt x="23638" y="16503"/>
                    <a:pt x="24113" y="16518"/>
                    <a:pt x="24583" y="16518"/>
                  </a:cubicBezTo>
                  <a:cubicBezTo>
                    <a:pt x="29760" y="16518"/>
                    <a:pt x="34283" y="14632"/>
                    <a:pt x="38092" y="10924"/>
                  </a:cubicBezTo>
                  <a:cubicBezTo>
                    <a:pt x="39570" y="9489"/>
                    <a:pt x="41005" y="8019"/>
                    <a:pt x="42467" y="6567"/>
                  </a:cubicBezTo>
                  <a:cubicBezTo>
                    <a:pt x="43146" y="5887"/>
                    <a:pt x="43809" y="5173"/>
                    <a:pt x="44522" y="4536"/>
                  </a:cubicBezTo>
                  <a:cubicBezTo>
                    <a:pt x="45193" y="3941"/>
                    <a:pt x="45939" y="3633"/>
                    <a:pt x="46725" y="3633"/>
                  </a:cubicBezTo>
                  <a:cubicBezTo>
                    <a:pt x="47182" y="3633"/>
                    <a:pt x="47654" y="3737"/>
                    <a:pt x="48133" y="3950"/>
                  </a:cubicBezTo>
                  <a:cubicBezTo>
                    <a:pt x="49458" y="4536"/>
                    <a:pt x="50188" y="5581"/>
                    <a:pt x="50273" y="7051"/>
                  </a:cubicBezTo>
                  <a:cubicBezTo>
                    <a:pt x="50333" y="8232"/>
                    <a:pt x="49806" y="9140"/>
                    <a:pt x="48991" y="9956"/>
                  </a:cubicBezTo>
                  <a:cubicBezTo>
                    <a:pt x="42526" y="16404"/>
                    <a:pt x="36044" y="22843"/>
                    <a:pt x="29614" y="29324"/>
                  </a:cubicBezTo>
                  <a:cubicBezTo>
                    <a:pt x="25103" y="33894"/>
                    <a:pt x="23447" y="39391"/>
                    <a:pt x="24755" y="45677"/>
                  </a:cubicBezTo>
                  <a:cubicBezTo>
                    <a:pt x="26345" y="53326"/>
                    <a:pt x="33179" y="59491"/>
                    <a:pt x="41944" y="59491"/>
                  </a:cubicBezTo>
                  <a:cubicBezTo>
                    <a:pt x="42027" y="59491"/>
                    <a:pt x="42111" y="59491"/>
                    <a:pt x="42195" y="59489"/>
                  </a:cubicBezTo>
                  <a:cubicBezTo>
                    <a:pt x="46986" y="59421"/>
                    <a:pt x="51097" y="57612"/>
                    <a:pt x="54504" y="54214"/>
                  </a:cubicBezTo>
                  <a:cubicBezTo>
                    <a:pt x="72326" y="36392"/>
                    <a:pt x="90148" y="18570"/>
                    <a:pt x="107979" y="748"/>
                  </a:cubicBezTo>
                  <a:cubicBezTo>
                    <a:pt x="108208" y="510"/>
                    <a:pt x="108412" y="246"/>
                    <a:pt x="108625" y="0"/>
                  </a:cubicBezTo>
                  <a:lnTo>
                    <a:pt x="94676" y="0"/>
                  </a:lnTo>
                  <a:cubicBezTo>
                    <a:pt x="94430" y="272"/>
                    <a:pt x="94200" y="552"/>
                    <a:pt x="93937" y="807"/>
                  </a:cubicBezTo>
                  <a:cubicBezTo>
                    <a:pt x="86410" y="8342"/>
                    <a:pt x="78876" y="15877"/>
                    <a:pt x="71341" y="23403"/>
                  </a:cubicBezTo>
                  <a:cubicBezTo>
                    <a:pt x="71111" y="23641"/>
                    <a:pt x="70882" y="23921"/>
                    <a:pt x="70602" y="24057"/>
                  </a:cubicBezTo>
                  <a:cubicBezTo>
                    <a:pt x="70522" y="24095"/>
                    <a:pt x="70409" y="24114"/>
                    <a:pt x="70294" y="24114"/>
                  </a:cubicBezTo>
                  <a:cubicBezTo>
                    <a:pt x="70125" y="24114"/>
                    <a:pt x="69954" y="24074"/>
                    <a:pt x="69888" y="23998"/>
                  </a:cubicBezTo>
                  <a:cubicBezTo>
                    <a:pt x="69744" y="23811"/>
                    <a:pt x="69693" y="23429"/>
                    <a:pt x="69786" y="23208"/>
                  </a:cubicBezTo>
                  <a:cubicBezTo>
                    <a:pt x="69905" y="22919"/>
                    <a:pt x="70202" y="22707"/>
                    <a:pt x="70440" y="22469"/>
                  </a:cubicBezTo>
                  <a:cubicBezTo>
                    <a:pt x="77644" y="15265"/>
                    <a:pt x="84847" y="8062"/>
                    <a:pt x="92051" y="858"/>
                  </a:cubicBezTo>
                  <a:cubicBezTo>
                    <a:pt x="92331" y="578"/>
                    <a:pt x="92603" y="289"/>
                    <a:pt x="92875" y="0"/>
                  </a:cubicBezTo>
                  <a:lnTo>
                    <a:pt x="73150" y="0"/>
                  </a:lnTo>
                  <a:cubicBezTo>
                    <a:pt x="72938" y="255"/>
                    <a:pt x="72759" y="527"/>
                    <a:pt x="72530" y="756"/>
                  </a:cubicBezTo>
                  <a:cubicBezTo>
                    <a:pt x="62319" y="10967"/>
                    <a:pt x="52117" y="21178"/>
                    <a:pt x="41906" y="31380"/>
                  </a:cubicBezTo>
                  <a:cubicBezTo>
                    <a:pt x="41694" y="31592"/>
                    <a:pt x="41490" y="31813"/>
                    <a:pt x="41252" y="31983"/>
                  </a:cubicBezTo>
                  <a:cubicBezTo>
                    <a:pt x="41129" y="32071"/>
                    <a:pt x="41001" y="32116"/>
                    <a:pt x="40875" y="32116"/>
                  </a:cubicBezTo>
                  <a:cubicBezTo>
                    <a:pt x="40722" y="32116"/>
                    <a:pt x="40571" y="32050"/>
                    <a:pt x="40436" y="31915"/>
                  </a:cubicBezTo>
                  <a:cubicBezTo>
                    <a:pt x="40190" y="31660"/>
                    <a:pt x="40181" y="31371"/>
                    <a:pt x="40385" y="31108"/>
                  </a:cubicBezTo>
                  <a:cubicBezTo>
                    <a:pt x="40589" y="30845"/>
                    <a:pt x="40836" y="30615"/>
                    <a:pt x="41065" y="30378"/>
                  </a:cubicBezTo>
                  <a:cubicBezTo>
                    <a:pt x="50876" y="20575"/>
                    <a:pt x="60688" y="10763"/>
                    <a:pt x="70491" y="951"/>
                  </a:cubicBezTo>
                  <a:cubicBezTo>
                    <a:pt x="70797" y="654"/>
                    <a:pt x="71069" y="323"/>
                    <a:pt x="713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8"/>
            <p:cNvSpPr/>
            <p:nvPr/>
          </p:nvSpPr>
          <p:spPr>
            <a:xfrm>
              <a:off x="4505925" y="1853500"/>
              <a:ext cx="224925" cy="225575"/>
            </a:xfrm>
            <a:custGeom>
              <a:rect b="b" l="l" r="r" t="t"/>
              <a:pathLst>
                <a:path extrusionOk="0" h="9023" w="8997">
                  <a:moveTo>
                    <a:pt x="4498" y="1"/>
                  </a:moveTo>
                  <a:cubicBezTo>
                    <a:pt x="2048" y="1"/>
                    <a:pt x="26" y="2024"/>
                    <a:pt x="18" y="4486"/>
                  </a:cubicBezTo>
                  <a:cubicBezTo>
                    <a:pt x="1" y="6975"/>
                    <a:pt x="2005" y="9005"/>
                    <a:pt x="4477" y="9022"/>
                  </a:cubicBezTo>
                  <a:cubicBezTo>
                    <a:pt x="4493" y="9022"/>
                    <a:pt x="4508" y="9022"/>
                    <a:pt x="4523" y="9022"/>
                  </a:cubicBezTo>
                  <a:cubicBezTo>
                    <a:pt x="6958" y="9022"/>
                    <a:pt x="8971" y="7002"/>
                    <a:pt x="8988" y="4537"/>
                  </a:cubicBezTo>
                  <a:cubicBezTo>
                    <a:pt x="8997" y="2056"/>
                    <a:pt x="7000" y="26"/>
                    <a:pt x="4528" y="1"/>
                  </a:cubicBezTo>
                  <a:cubicBezTo>
                    <a:pt x="4518" y="1"/>
                    <a:pt x="4508" y="1"/>
                    <a:pt x="44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1" name="Google Shape;181;p8"/>
          <p:cNvGrpSpPr/>
          <p:nvPr/>
        </p:nvGrpSpPr>
        <p:grpSpPr>
          <a:xfrm rot="10800000">
            <a:off x="0" y="2173900"/>
            <a:ext cx="5027700" cy="2969600"/>
            <a:chOff x="2353750" y="745575"/>
            <a:chExt cx="5027700" cy="2969600"/>
          </a:xfrm>
        </p:grpSpPr>
        <p:sp>
          <p:nvSpPr>
            <p:cNvPr id="182" name="Google Shape;182;p8"/>
            <p:cNvSpPr/>
            <p:nvPr/>
          </p:nvSpPr>
          <p:spPr>
            <a:xfrm>
              <a:off x="4804950" y="745575"/>
              <a:ext cx="2576500" cy="2969600"/>
            </a:xfrm>
            <a:custGeom>
              <a:rect b="b" l="l" r="r" t="t"/>
              <a:pathLst>
                <a:path extrusionOk="0" h="118784" w="103060">
                  <a:moveTo>
                    <a:pt x="97675" y="48149"/>
                  </a:moveTo>
                  <a:cubicBezTo>
                    <a:pt x="97686" y="48149"/>
                    <a:pt x="97697" y="48149"/>
                    <a:pt x="97708" y="48149"/>
                  </a:cubicBezTo>
                  <a:cubicBezTo>
                    <a:pt x="99654" y="48166"/>
                    <a:pt x="101149" y="49686"/>
                    <a:pt x="101132" y="51640"/>
                  </a:cubicBezTo>
                  <a:cubicBezTo>
                    <a:pt x="101123" y="53580"/>
                    <a:pt x="99611" y="55064"/>
                    <a:pt x="97665" y="55064"/>
                  </a:cubicBezTo>
                  <a:cubicBezTo>
                    <a:pt x="97660" y="55064"/>
                    <a:pt x="97654" y="55064"/>
                    <a:pt x="97649" y="55064"/>
                  </a:cubicBezTo>
                  <a:cubicBezTo>
                    <a:pt x="95703" y="55055"/>
                    <a:pt x="94200" y="53535"/>
                    <a:pt x="94217" y="51581"/>
                  </a:cubicBezTo>
                  <a:cubicBezTo>
                    <a:pt x="94225" y="49646"/>
                    <a:pt x="95737" y="48149"/>
                    <a:pt x="97675" y="48149"/>
                  </a:cubicBezTo>
                  <a:close/>
                  <a:moveTo>
                    <a:pt x="25723" y="0"/>
                  </a:moveTo>
                  <a:cubicBezTo>
                    <a:pt x="25468" y="297"/>
                    <a:pt x="25239" y="620"/>
                    <a:pt x="24967" y="900"/>
                  </a:cubicBezTo>
                  <a:cubicBezTo>
                    <a:pt x="19309" y="6567"/>
                    <a:pt x="13584" y="12165"/>
                    <a:pt x="8003" y="17899"/>
                  </a:cubicBezTo>
                  <a:cubicBezTo>
                    <a:pt x="2303" y="23743"/>
                    <a:pt x="0" y="30802"/>
                    <a:pt x="1207" y="38881"/>
                  </a:cubicBezTo>
                  <a:cubicBezTo>
                    <a:pt x="3037" y="51136"/>
                    <a:pt x="13630" y="59695"/>
                    <a:pt x="25408" y="59695"/>
                  </a:cubicBezTo>
                  <a:cubicBezTo>
                    <a:pt x="27517" y="59695"/>
                    <a:pt x="29664" y="59420"/>
                    <a:pt x="31805" y="58844"/>
                  </a:cubicBezTo>
                  <a:cubicBezTo>
                    <a:pt x="36104" y="57680"/>
                    <a:pt x="39799" y="55497"/>
                    <a:pt x="42942" y="52345"/>
                  </a:cubicBezTo>
                  <a:cubicBezTo>
                    <a:pt x="53883" y="41404"/>
                    <a:pt x="64833" y="30463"/>
                    <a:pt x="75783" y="19521"/>
                  </a:cubicBezTo>
                  <a:cubicBezTo>
                    <a:pt x="76114" y="19190"/>
                    <a:pt x="76429" y="18842"/>
                    <a:pt x="76802" y="18561"/>
                  </a:cubicBezTo>
                  <a:cubicBezTo>
                    <a:pt x="77511" y="18035"/>
                    <a:pt x="78260" y="17761"/>
                    <a:pt x="79042" y="17761"/>
                  </a:cubicBezTo>
                  <a:cubicBezTo>
                    <a:pt x="79535" y="17761"/>
                    <a:pt x="80041" y="17871"/>
                    <a:pt x="80557" y="18094"/>
                  </a:cubicBezTo>
                  <a:cubicBezTo>
                    <a:pt x="81882" y="18672"/>
                    <a:pt x="82647" y="19700"/>
                    <a:pt x="82808" y="21144"/>
                  </a:cubicBezTo>
                  <a:cubicBezTo>
                    <a:pt x="82953" y="22460"/>
                    <a:pt x="82452" y="23522"/>
                    <a:pt x="81517" y="24440"/>
                  </a:cubicBezTo>
                  <a:cubicBezTo>
                    <a:pt x="76599" y="29341"/>
                    <a:pt x="71697" y="34251"/>
                    <a:pt x="66787" y="39161"/>
                  </a:cubicBezTo>
                  <a:cubicBezTo>
                    <a:pt x="55234" y="50714"/>
                    <a:pt x="43664" y="62259"/>
                    <a:pt x="32119" y="73829"/>
                  </a:cubicBezTo>
                  <a:cubicBezTo>
                    <a:pt x="28373" y="77592"/>
                    <a:pt x="27099" y="82128"/>
                    <a:pt x="28356" y="87276"/>
                  </a:cubicBezTo>
                  <a:cubicBezTo>
                    <a:pt x="29859" y="93426"/>
                    <a:pt x="35523" y="97645"/>
                    <a:pt x="41710" y="97645"/>
                  </a:cubicBezTo>
                  <a:cubicBezTo>
                    <a:pt x="42377" y="97645"/>
                    <a:pt x="43049" y="97596"/>
                    <a:pt x="43723" y="97495"/>
                  </a:cubicBezTo>
                  <a:cubicBezTo>
                    <a:pt x="46858" y="97028"/>
                    <a:pt x="49508" y="95652"/>
                    <a:pt x="51743" y="93418"/>
                  </a:cubicBezTo>
                  <a:cubicBezTo>
                    <a:pt x="62964" y="82188"/>
                    <a:pt x="74195" y="70957"/>
                    <a:pt x="85425" y="59736"/>
                  </a:cubicBezTo>
                  <a:cubicBezTo>
                    <a:pt x="85680" y="59481"/>
                    <a:pt x="85934" y="59209"/>
                    <a:pt x="86206" y="58971"/>
                  </a:cubicBezTo>
                  <a:cubicBezTo>
                    <a:pt x="86992" y="58276"/>
                    <a:pt x="87961" y="57932"/>
                    <a:pt x="88923" y="57932"/>
                  </a:cubicBezTo>
                  <a:cubicBezTo>
                    <a:pt x="89937" y="57932"/>
                    <a:pt x="90943" y="58315"/>
                    <a:pt x="91719" y="59073"/>
                  </a:cubicBezTo>
                  <a:cubicBezTo>
                    <a:pt x="93240" y="60560"/>
                    <a:pt x="93350" y="62938"/>
                    <a:pt x="91957" y="64578"/>
                  </a:cubicBezTo>
                  <a:cubicBezTo>
                    <a:pt x="91677" y="64909"/>
                    <a:pt x="91354" y="65198"/>
                    <a:pt x="91057" y="65512"/>
                  </a:cubicBezTo>
                  <a:cubicBezTo>
                    <a:pt x="84541" y="72308"/>
                    <a:pt x="81746" y="80404"/>
                    <a:pt x="82808" y="89740"/>
                  </a:cubicBezTo>
                  <a:cubicBezTo>
                    <a:pt x="83564" y="96357"/>
                    <a:pt x="86410" y="102049"/>
                    <a:pt x="91108" y="106789"/>
                  </a:cubicBezTo>
                  <a:cubicBezTo>
                    <a:pt x="94735" y="110442"/>
                    <a:pt x="98388" y="114069"/>
                    <a:pt x="102024" y="117713"/>
                  </a:cubicBezTo>
                  <a:cubicBezTo>
                    <a:pt x="102372" y="118061"/>
                    <a:pt x="102712" y="118427"/>
                    <a:pt x="103060" y="118783"/>
                  </a:cubicBezTo>
                  <a:lnTo>
                    <a:pt x="103060" y="20328"/>
                  </a:lnTo>
                  <a:cubicBezTo>
                    <a:pt x="102763" y="20642"/>
                    <a:pt x="102482" y="20965"/>
                    <a:pt x="102177" y="21271"/>
                  </a:cubicBezTo>
                  <a:cubicBezTo>
                    <a:pt x="90700" y="32748"/>
                    <a:pt x="79215" y="44224"/>
                    <a:pt x="67738" y="55701"/>
                  </a:cubicBezTo>
                  <a:cubicBezTo>
                    <a:pt x="67475" y="55964"/>
                    <a:pt x="67237" y="56253"/>
                    <a:pt x="66923" y="56431"/>
                  </a:cubicBezTo>
                  <a:cubicBezTo>
                    <a:pt x="66849" y="56473"/>
                    <a:pt x="66748" y="56492"/>
                    <a:pt x="66641" y="56492"/>
                  </a:cubicBezTo>
                  <a:cubicBezTo>
                    <a:pt x="66489" y="56492"/>
                    <a:pt x="66324" y="56454"/>
                    <a:pt x="66209" y="56389"/>
                  </a:cubicBezTo>
                  <a:cubicBezTo>
                    <a:pt x="65912" y="56227"/>
                    <a:pt x="65870" y="55888"/>
                    <a:pt x="66065" y="55607"/>
                  </a:cubicBezTo>
                  <a:cubicBezTo>
                    <a:pt x="66269" y="55318"/>
                    <a:pt x="66541" y="55064"/>
                    <a:pt x="66795" y="54800"/>
                  </a:cubicBezTo>
                  <a:cubicBezTo>
                    <a:pt x="75715" y="45881"/>
                    <a:pt x="84643" y="36961"/>
                    <a:pt x="93563" y="28041"/>
                  </a:cubicBezTo>
                  <a:cubicBezTo>
                    <a:pt x="96731" y="24873"/>
                    <a:pt x="99891" y="21704"/>
                    <a:pt x="103060" y="18536"/>
                  </a:cubicBezTo>
                  <a:lnTo>
                    <a:pt x="103060" y="5377"/>
                  </a:lnTo>
                  <a:cubicBezTo>
                    <a:pt x="101208" y="7331"/>
                    <a:pt x="99416" y="9344"/>
                    <a:pt x="97479" y="11205"/>
                  </a:cubicBezTo>
                  <a:cubicBezTo>
                    <a:pt x="96011" y="12617"/>
                    <a:pt x="94126" y="13316"/>
                    <a:pt x="92230" y="13316"/>
                  </a:cubicBezTo>
                  <a:cubicBezTo>
                    <a:pt x="90363" y="13316"/>
                    <a:pt x="88484" y="12638"/>
                    <a:pt x="86979" y="11298"/>
                  </a:cubicBezTo>
                  <a:cubicBezTo>
                    <a:pt x="86283" y="10678"/>
                    <a:pt x="85629" y="10007"/>
                    <a:pt x="84966" y="9361"/>
                  </a:cubicBezTo>
                  <a:cubicBezTo>
                    <a:pt x="83106" y="7560"/>
                    <a:pt x="80879" y="6660"/>
                    <a:pt x="78653" y="6660"/>
                  </a:cubicBezTo>
                  <a:cubicBezTo>
                    <a:pt x="76385" y="6660"/>
                    <a:pt x="74118" y="7594"/>
                    <a:pt x="72241" y="9463"/>
                  </a:cubicBezTo>
                  <a:cubicBezTo>
                    <a:pt x="68265" y="13422"/>
                    <a:pt x="64298" y="17397"/>
                    <a:pt x="60339" y="21373"/>
                  </a:cubicBezTo>
                  <a:cubicBezTo>
                    <a:pt x="59660" y="22053"/>
                    <a:pt x="58912" y="22545"/>
                    <a:pt x="57910" y="22579"/>
                  </a:cubicBezTo>
                  <a:cubicBezTo>
                    <a:pt x="57872" y="22580"/>
                    <a:pt x="57834" y="22581"/>
                    <a:pt x="57796" y="22581"/>
                  </a:cubicBezTo>
                  <a:cubicBezTo>
                    <a:pt x="56459" y="22581"/>
                    <a:pt x="55438" y="21993"/>
                    <a:pt x="54826" y="20787"/>
                  </a:cubicBezTo>
                  <a:cubicBezTo>
                    <a:pt x="54181" y="19504"/>
                    <a:pt x="54359" y="18255"/>
                    <a:pt x="55285" y="17168"/>
                  </a:cubicBezTo>
                  <a:cubicBezTo>
                    <a:pt x="55829" y="16539"/>
                    <a:pt x="56449" y="15979"/>
                    <a:pt x="57035" y="15393"/>
                  </a:cubicBezTo>
                  <a:cubicBezTo>
                    <a:pt x="57969" y="14450"/>
                    <a:pt x="58912" y="13507"/>
                    <a:pt x="59847" y="12572"/>
                  </a:cubicBezTo>
                  <a:cubicBezTo>
                    <a:pt x="60263" y="12165"/>
                    <a:pt x="60569" y="11706"/>
                    <a:pt x="60603" y="11103"/>
                  </a:cubicBezTo>
                  <a:cubicBezTo>
                    <a:pt x="60645" y="10262"/>
                    <a:pt x="60314" y="9608"/>
                    <a:pt x="59583" y="9200"/>
                  </a:cubicBezTo>
                  <a:cubicBezTo>
                    <a:pt x="59249" y="9011"/>
                    <a:pt x="58907" y="8917"/>
                    <a:pt x="58567" y="8917"/>
                  </a:cubicBezTo>
                  <a:cubicBezTo>
                    <a:pt x="58175" y="8917"/>
                    <a:pt x="57786" y="9043"/>
                    <a:pt x="57417" y="9293"/>
                  </a:cubicBezTo>
                  <a:cubicBezTo>
                    <a:pt x="57120" y="9497"/>
                    <a:pt x="56873" y="9778"/>
                    <a:pt x="56619" y="10041"/>
                  </a:cubicBezTo>
                  <a:cubicBezTo>
                    <a:pt x="52346" y="14305"/>
                    <a:pt x="48064" y="18578"/>
                    <a:pt x="43800" y="22860"/>
                  </a:cubicBezTo>
                  <a:cubicBezTo>
                    <a:pt x="42579" y="24081"/>
                    <a:pt x="41149" y="24781"/>
                    <a:pt x="39417" y="24781"/>
                  </a:cubicBezTo>
                  <a:cubicBezTo>
                    <a:pt x="39366" y="24781"/>
                    <a:pt x="39315" y="24781"/>
                    <a:pt x="39264" y="24779"/>
                  </a:cubicBezTo>
                  <a:cubicBezTo>
                    <a:pt x="36851" y="24712"/>
                    <a:pt x="35050" y="23599"/>
                    <a:pt x="33971" y="21475"/>
                  </a:cubicBezTo>
                  <a:cubicBezTo>
                    <a:pt x="32867" y="19309"/>
                    <a:pt x="33105" y="17168"/>
                    <a:pt x="34507" y="15180"/>
                  </a:cubicBezTo>
                  <a:cubicBezTo>
                    <a:pt x="34787" y="14773"/>
                    <a:pt x="35152" y="14424"/>
                    <a:pt x="35500" y="14067"/>
                  </a:cubicBezTo>
                  <a:cubicBezTo>
                    <a:pt x="39884" y="9676"/>
                    <a:pt x="44276" y="5284"/>
                    <a:pt x="48667" y="892"/>
                  </a:cubicBezTo>
                  <a:cubicBezTo>
                    <a:pt x="48939" y="612"/>
                    <a:pt x="49186" y="297"/>
                    <a:pt x="494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8"/>
            <p:cNvSpPr/>
            <p:nvPr/>
          </p:nvSpPr>
          <p:spPr>
            <a:xfrm>
              <a:off x="2353750" y="745575"/>
              <a:ext cx="2715625" cy="1487300"/>
            </a:xfrm>
            <a:custGeom>
              <a:rect b="b" l="l" r="r" t="t"/>
              <a:pathLst>
                <a:path extrusionOk="0" h="59492" w="108625">
                  <a:moveTo>
                    <a:pt x="1" y="0"/>
                  </a:moveTo>
                  <a:cubicBezTo>
                    <a:pt x="3755" y="3755"/>
                    <a:pt x="7468" y="7560"/>
                    <a:pt x="11273" y="11264"/>
                  </a:cubicBezTo>
                  <a:cubicBezTo>
                    <a:pt x="14569" y="14458"/>
                    <a:pt x="18596" y="16183"/>
                    <a:pt x="23158" y="16472"/>
                  </a:cubicBezTo>
                  <a:cubicBezTo>
                    <a:pt x="23638" y="16503"/>
                    <a:pt x="24113" y="16518"/>
                    <a:pt x="24583" y="16518"/>
                  </a:cubicBezTo>
                  <a:cubicBezTo>
                    <a:pt x="29760" y="16518"/>
                    <a:pt x="34283" y="14632"/>
                    <a:pt x="38092" y="10924"/>
                  </a:cubicBezTo>
                  <a:cubicBezTo>
                    <a:pt x="39570" y="9489"/>
                    <a:pt x="41005" y="8019"/>
                    <a:pt x="42467" y="6567"/>
                  </a:cubicBezTo>
                  <a:cubicBezTo>
                    <a:pt x="43146" y="5887"/>
                    <a:pt x="43809" y="5173"/>
                    <a:pt x="44522" y="4536"/>
                  </a:cubicBezTo>
                  <a:cubicBezTo>
                    <a:pt x="45193" y="3941"/>
                    <a:pt x="45939" y="3633"/>
                    <a:pt x="46725" y="3633"/>
                  </a:cubicBezTo>
                  <a:cubicBezTo>
                    <a:pt x="47182" y="3633"/>
                    <a:pt x="47654" y="3737"/>
                    <a:pt x="48133" y="3950"/>
                  </a:cubicBezTo>
                  <a:cubicBezTo>
                    <a:pt x="49458" y="4536"/>
                    <a:pt x="50188" y="5581"/>
                    <a:pt x="50273" y="7051"/>
                  </a:cubicBezTo>
                  <a:cubicBezTo>
                    <a:pt x="50333" y="8232"/>
                    <a:pt x="49806" y="9140"/>
                    <a:pt x="48991" y="9956"/>
                  </a:cubicBezTo>
                  <a:cubicBezTo>
                    <a:pt x="42526" y="16404"/>
                    <a:pt x="36044" y="22843"/>
                    <a:pt x="29614" y="29324"/>
                  </a:cubicBezTo>
                  <a:cubicBezTo>
                    <a:pt x="25103" y="33894"/>
                    <a:pt x="23447" y="39391"/>
                    <a:pt x="24755" y="45677"/>
                  </a:cubicBezTo>
                  <a:cubicBezTo>
                    <a:pt x="26345" y="53326"/>
                    <a:pt x="33179" y="59491"/>
                    <a:pt x="41944" y="59491"/>
                  </a:cubicBezTo>
                  <a:cubicBezTo>
                    <a:pt x="42027" y="59491"/>
                    <a:pt x="42111" y="59491"/>
                    <a:pt x="42195" y="59489"/>
                  </a:cubicBezTo>
                  <a:cubicBezTo>
                    <a:pt x="46986" y="59421"/>
                    <a:pt x="51097" y="57612"/>
                    <a:pt x="54504" y="54214"/>
                  </a:cubicBezTo>
                  <a:cubicBezTo>
                    <a:pt x="72326" y="36392"/>
                    <a:pt x="90148" y="18570"/>
                    <a:pt x="107979" y="748"/>
                  </a:cubicBezTo>
                  <a:cubicBezTo>
                    <a:pt x="108208" y="510"/>
                    <a:pt x="108412" y="246"/>
                    <a:pt x="108625" y="0"/>
                  </a:cubicBezTo>
                  <a:lnTo>
                    <a:pt x="94676" y="0"/>
                  </a:lnTo>
                  <a:cubicBezTo>
                    <a:pt x="94430" y="272"/>
                    <a:pt x="94200" y="552"/>
                    <a:pt x="93937" y="807"/>
                  </a:cubicBezTo>
                  <a:cubicBezTo>
                    <a:pt x="86410" y="8342"/>
                    <a:pt x="78876" y="15877"/>
                    <a:pt x="71341" y="23403"/>
                  </a:cubicBezTo>
                  <a:cubicBezTo>
                    <a:pt x="71111" y="23641"/>
                    <a:pt x="70882" y="23921"/>
                    <a:pt x="70602" y="24057"/>
                  </a:cubicBezTo>
                  <a:cubicBezTo>
                    <a:pt x="70522" y="24095"/>
                    <a:pt x="70409" y="24114"/>
                    <a:pt x="70294" y="24114"/>
                  </a:cubicBezTo>
                  <a:cubicBezTo>
                    <a:pt x="70125" y="24114"/>
                    <a:pt x="69954" y="24074"/>
                    <a:pt x="69888" y="23998"/>
                  </a:cubicBezTo>
                  <a:cubicBezTo>
                    <a:pt x="69744" y="23811"/>
                    <a:pt x="69693" y="23429"/>
                    <a:pt x="69786" y="23208"/>
                  </a:cubicBezTo>
                  <a:cubicBezTo>
                    <a:pt x="69905" y="22919"/>
                    <a:pt x="70202" y="22707"/>
                    <a:pt x="70440" y="22469"/>
                  </a:cubicBezTo>
                  <a:cubicBezTo>
                    <a:pt x="77644" y="15265"/>
                    <a:pt x="84847" y="8062"/>
                    <a:pt x="92051" y="858"/>
                  </a:cubicBezTo>
                  <a:cubicBezTo>
                    <a:pt x="92331" y="578"/>
                    <a:pt x="92603" y="289"/>
                    <a:pt x="92875" y="0"/>
                  </a:cubicBezTo>
                  <a:lnTo>
                    <a:pt x="73150" y="0"/>
                  </a:lnTo>
                  <a:cubicBezTo>
                    <a:pt x="72938" y="255"/>
                    <a:pt x="72759" y="527"/>
                    <a:pt x="72530" y="756"/>
                  </a:cubicBezTo>
                  <a:cubicBezTo>
                    <a:pt x="62319" y="10967"/>
                    <a:pt x="52117" y="21178"/>
                    <a:pt x="41906" y="31380"/>
                  </a:cubicBezTo>
                  <a:cubicBezTo>
                    <a:pt x="41694" y="31592"/>
                    <a:pt x="41490" y="31813"/>
                    <a:pt x="41252" y="31983"/>
                  </a:cubicBezTo>
                  <a:cubicBezTo>
                    <a:pt x="41129" y="32071"/>
                    <a:pt x="41001" y="32116"/>
                    <a:pt x="40875" y="32116"/>
                  </a:cubicBezTo>
                  <a:cubicBezTo>
                    <a:pt x="40722" y="32116"/>
                    <a:pt x="40571" y="32050"/>
                    <a:pt x="40436" y="31915"/>
                  </a:cubicBezTo>
                  <a:cubicBezTo>
                    <a:pt x="40190" y="31660"/>
                    <a:pt x="40181" y="31371"/>
                    <a:pt x="40385" y="31108"/>
                  </a:cubicBezTo>
                  <a:cubicBezTo>
                    <a:pt x="40589" y="30845"/>
                    <a:pt x="40836" y="30615"/>
                    <a:pt x="41065" y="30378"/>
                  </a:cubicBezTo>
                  <a:cubicBezTo>
                    <a:pt x="50876" y="20575"/>
                    <a:pt x="60688" y="10763"/>
                    <a:pt x="70491" y="951"/>
                  </a:cubicBezTo>
                  <a:cubicBezTo>
                    <a:pt x="70797" y="654"/>
                    <a:pt x="71069" y="323"/>
                    <a:pt x="7134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8"/>
            <p:cNvSpPr/>
            <p:nvPr/>
          </p:nvSpPr>
          <p:spPr>
            <a:xfrm>
              <a:off x="4505925" y="1853500"/>
              <a:ext cx="224925" cy="225575"/>
            </a:xfrm>
            <a:custGeom>
              <a:rect b="b" l="l" r="r" t="t"/>
              <a:pathLst>
                <a:path extrusionOk="0" h="9023" w="8997">
                  <a:moveTo>
                    <a:pt x="4498" y="1"/>
                  </a:moveTo>
                  <a:cubicBezTo>
                    <a:pt x="2048" y="1"/>
                    <a:pt x="26" y="2024"/>
                    <a:pt x="18" y="4486"/>
                  </a:cubicBezTo>
                  <a:cubicBezTo>
                    <a:pt x="1" y="6975"/>
                    <a:pt x="2005" y="9005"/>
                    <a:pt x="4477" y="9022"/>
                  </a:cubicBezTo>
                  <a:cubicBezTo>
                    <a:pt x="4493" y="9022"/>
                    <a:pt x="4508" y="9022"/>
                    <a:pt x="4523" y="9022"/>
                  </a:cubicBezTo>
                  <a:cubicBezTo>
                    <a:pt x="6958" y="9022"/>
                    <a:pt x="8971" y="7002"/>
                    <a:pt x="8988" y="4537"/>
                  </a:cubicBezTo>
                  <a:cubicBezTo>
                    <a:pt x="8997" y="2056"/>
                    <a:pt x="7000" y="26"/>
                    <a:pt x="4528" y="1"/>
                  </a:cubicBezTo>
                  <a:cubicBezTo>
                    <a:pt x="4518" y="1"/>
                    <a:pt x="4508" y="1"/>
                    <a:pt x="44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5" name="Google Shape;185;p8"/>
          <p:cNvGrpSpPr/>
          <p:nvPr/>
        </p:nvGrpSpPr>
        <p:grpSpPr>
          <a:xfrm rot="10800000">
            <a:off x="-760775" y="4366725"/>
            <a:ext cx="1633375" cy="237275"/>
            <a:chOff x="1263450" y="3868700"/>
            <a:chExt cx="1633375" cy="237275"/>
          </a:xfrm>
        </p:grpSpPr>
        <p:sp>
          <p:nvSpPr>
            <p:cNvPr id="186" name="Google Shape;186;p8"/>
            <p:cNvSpPr/>
            <p:nvPr/>
          </p:nvSpPr>
          <p:spPr>
            <a:xfrm>
              <a:off x="1263450" y="3871050"/>
              <a:ext cx="249125" cy="234925"/>
            </a:xfrm>
            <a:custGeom>
              <a:rect b="b" l="l" r="r" t="t"/>
              <a:pathLst>
                <a:path extrusionOk="0" h="9397" w="9965">
                  <a:moveTo>
                    <a:pt x="7668" y="1"/>
                  </a:moveTo>
                  <a:cubicBezTo>
                    <a:pt x="7208" y="1"/>
                    <a:pt x="6784" y="184"/>
                    <a:pt x="6414" y="543"/>
                  </a:cubicBezTo>
                  <a:cubicBezTo>
                    <a:pt x="5913" y="1036"/>
                    <a:pt x="5428" y="1563"/>
                    <a:pt x="4927" y="2089"/>
                  </a:cubicBezTo>
                  <a:cubicBezTo>
                    <a:pt x="4409" y="1563"/>
                    <a:pt x="3959" y="1112"/>
                    <a:pt x="3517" y="671"/>
                  </a:cubicBezTo>
                  <a:cubicBezTo>
                    <a:pt x="3074" y="232"/>
                    <a:pt x="2547" y="11"/>
                    <a:pt x="2035" y="11"/>
                  </a:cubicBezTo>
                  <a:cubicBezTo>
                    <a:pt x="1574" y="11"/>
                    <a:pt x="1127" y="190"/>
                    <a:pt x="765" y="552"/>
                  </a:cubicBezTo>
                  <a:cubicBezTo>
                    <a:pt x="0" y="1308"/>
                    <a:pt x="34" y="2472"/>
                    <a:pt x="867" y="3296"/>
                  </a:cubicBezTo>
                  <a:cubicBezTo>
                    <a:pt x="1325" y="3754"/>
                    <a:pt x="1801" y="4179"/>
                    <a:pt x="2353" y="4697"/>
                  </a:cubicBezTo>
                  <a:cubicBezTo>
                    <a:pt x="1801" y="5215"/>
                    <a:pt x="1317" y="5649"/>
                    <a:pt x="867" y="6099"/>
                  </a:cubicBezTo>
                  <a:cubicBezTo>
                    <a:pt x="34" y="6931"/>
                    <a:pt x="0" y="8095"/>
                    <a:pt x="765" y="8851"/>
                  </a:cubicBezTo>
                  <a:cubicBezTo>
                    <a:pt x="1126" y="9212"/>
                    <a:pt x="1572" y="9392"/>
                    <a:pt x="2031" y="9392"/>
                  </a:cubicBezTo>
                  <a:cubicBezTo>
                    <a:pt x="2544" y="9392"/>
                    <a:pt x="3073" y="9168"/>
                    <a:pt x="3517" y="8724"/>
                  </a:cubicBezTo>
                  <a:cubicBezTo>
                    <a:pt x="3967" y="8274"/>
                    <a:pt x="4401" y="7806"/>
                    <a:pt x="4919" y="7271"/>
                  </a:cubicBezTo>
                  <a:cubicBezTo>
                    <a:pt x="5174" y="7569"/>
                    <a:pt x="5360" y="7806"/>
                    <a:pt x="5564" y="8019"/>
                  </a:cubicBezTo>
                  <a:cubicBezTo>
                    <a:pt x="6487" y="8946"/>
                    <a:pt x="7219" y="9397"/>
                    <a:pt x="7863" y="9397"/>
                  </a:cubicBezTo>
                  <a:cubicBezTo>
                    <a:pt x="8274" y="9397"/>
                    <a:pt x="8649" y="9212"/>
                    <a:pt x="9013" y="8851"/>
                  </a:cubicBezTo>
                  <a:cubicBezTo>
                    <a:pt x="9965" y="7908"/>
                    <a:pt x="9735" y="6906"/>
                    <a:pt x="8223" y="5394"/>
                  </a:cubicBezTo>
                  <a:cubicBezTo>
                    <a:pt x="8002" y="5173"/>
                    <a:pt x="7773" y="4969"/>
                    <a:pt x="7450" y="4672"/>
                  </a:cubicBezTo>
                  <a:cubicBezTo>
                    <a:pt x="8011" y="4154"/>
                    <a:pt x="8512" y="3703"/>
                    <a:pt x="8996" y="3228"/>
                  </a:cubicBezTo>
                  <a:cubicBezTo>
                    <a:pt x="9446" y="2777"/>
                    <a:pt x="9659" y="2225"/>
                    <a:pt x="9548" y="1597"/>
                  </a:cubicBezTo>
                  <a:cubicBezTo>
                    <a:pt x="9421" y="866"/>
                    <a:pt x="9005" y="348"/>
                    <a:pt x="8300" y="110"/>
                  </a:cubicBezTo>
                  <a:cubicBezTo>
                    <a:pt x="8083" y="37"/>
                    <a:pt x="7872" y="1"/>
                    <a:pt x="76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8"/>
            <p:cNvSpPr/>
            <p:nvPr/>
          </p:nvSpPr>
          <p:spPr>
            <a:xfrm>
              <a:off x="2664025" y="4040500"/>
              <a:ext cx="65225" cy="65025"/>
            </a:xfrm>
            <a:custGeom>
              <a:rect b="b" l="l" r="r" t="t"/>
              <a:pathLst>
                <a:path extrusionOk="0" h="2601" w="2609">
                  <a:moveTo>
                    <a:pt x="1309" y="1"/>
                  </a:moveTo>
                  <a:cubicBezTo>
                    <a:pt x="578" y="1"/>
                    <a:pt x="18" y="553"/>
                    <a:pt x="9" y="1283"/>
                  </a:cubicBezTo>
                  <a:cubicBezTo>
                    <a:pt x="1" y="2005"/>
                    <a:pt x="561" y="2591"/>
                    <a:pt x="1275" y="2600"/>
                  </a:cubicBezTo>
                  <a:cubicBezTo>
                    <a:pt x="1285" y="2600"/>
                    <a:pt x="1296" y="2600"/>
                    <a:pt x="1306" y="2600"/>
                  </a:cubicBezTo>
                  <a:cubicBezTo>
                    <a:pt x="2031" y="2600"/>
                    <a:pt x="2609" y="2020"/>
                    <a:pt x="2600" y="1292"/>
                  </a:cubicBezTo>
                  <a:cubicBezTo>
                    <a:pt x="2600" y="570"/>
                    <a:pt x="2031" y="9"/>
                    <a:pt x="130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8"/>
            <p:cNvSpPr/>
            <p:nvPr/>
          </p:nvSpPr>
          <p:spPr>
            <a:xfrm>
              <a:off x="1652725" y="4040500"/>
              <a:ext cx="65000" cy="65025"/>
            </a:xfrm>
            <a:custGeom>
              <a:rect b="b" l="l" r="r" t="t"/>
              <a:pathLst>
                <a:path extrusionOk="0" h="2601" w="2600">
                  <a:moveTo>
                    <a:pt x="1301" y="0"/>
                  </a:moveTo>
                  <a:cubicBezTo>
                    <a:pt x="561" y="0"/>
                    <a:pt x="0" y="564"/>
                    <a:pt x="0" y="1300"/>
                  </a:cubicBezTo>
                  <a:cubicBezTo>
                    <a:pt x="0" y="2022"/>
                    <a:pt x="561" y="2600"/>
                    <a:pt x="1283" y="2600"/>
                  </a:cubicBezTo>
                  <a:cubicBezTo>
                    <a:pt x="1288" y="2600"/>
                    <a:pt x="1293" y="2600"/>
                    <a:pt x="1299" y="2600"/>
                  </a:cubicBezTo>
                  <a:cubicBezTo>
                    <a:pt x="2005" y="2600"/>
                    <a:pt x="2583" y="2034"/>
                    <a:pt x="2591" y="1326"/>
                  </a:cubicBezTo>
                  <a:cubicBezTo>
                    <a:pt x="2600" y="595"/>
                    <a:pt x="2048" y="18"/>
                    <a:pt x="1334" y="1"/>
                  </a:cubicBezTo>
                  <a:cubicBezTo>
                    <a:pt x="1323" y="0"/>
                    <a:pt x="1312" y="0"/>
                    <a:pt x="13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8"/>
            <p:cNvSpPr/>
            <p:nvPr/>
          </p:nvSpPr>
          <p:spPr>
            <a:xfrm>
              <a:off x="2830525" y="4040500"/>
              <a:ext cx="65650" cy="65025"/>
            </a:xfrm>
            <a:custGeom>
              <a:rect b="b" l="l" r="r" t="t"/>
              <a:pathLst>
                <a:path extrusionOk="0" h="2601" w="2626">
                  <a:moveTo>
                    <a:pt x="1326" y="0"/>
                  </a:moveTo>
                  <a:cubicBezTo>
                    <a:pt x="603" y="0"/>
                    <a:pt x="35" y="533"/>
                    <a:pt x="18" y="1258"/>
                  </a:cubicBezTo>
                  <a:cubicBezTo>
                    <a:pt x="1" y="2005"/>
                    <a:pt x="570" y="2600"/>
                    <a:pt x="1300" y="2600"/>
                  </a:cubicBezTo>
                  <a:cubicBezTo>
                    <a:pt x="1306" y="2600"/>
                    <a:pt x="1311" y="2600"/>
                    <a:pt x="1316" y="2600"/>
                  </a:cubicBezTo>
                  <a:cubicBezTo>
                    <a:pt x="2022" y="2600"/>
                    <a:pt x="2600" y="2026"/>
                    <a:pt x="2617" y="1317"/>
                  </a:cubicBezTo>
                  <a:cubicBezTo>
                    <a:pt x="2626" y="604"/>
                    <a:pt x="2056" y="18"/>
                    <a:pt x="1343" y="1"/>
                  </a:cubicBezTo>
                  <a:cubicBezTo>
                    <a:pt x="1337" y="0"/>
                    <a:pt x="1331" y="0"/>
                    <a:pt x="13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8"/>
            <p:cNvSpPr/>
            <p:nvPr/>
          </p:nvSpPr>
          <p:spPr>
            <a:xfrm>
              <a:off x="1819000" y="3868700"/>
              <a:ext cx="65450" cy="65025"/>
            </a:xfrm>
            <a:custGeom>
              <a:rect b="b" l="l" r="r" t="t"/>
              <a:pathLst>
                <a:path extrusionOk="0" h="2601" w="2618">
                  <a:moveTo>
                    <a:pt x="1309" y="0"/>
                  </a:moveTo>
                  <a:cubicBezTo>
                    <a:pt x="561" y="9"/>
                    <a:pt x="1" y="586"/>
                    <a:pt x="18" y="1342"/>
                  </a:cubicBezTo>
                  <a:cubicBezTo>
                    <a:pt x="34" y="2054"/>
                    <a:pt x="595" y="2600"/>
                    <a:pt x="1302" y="2600"/>
                  </a:cubicBezTo>
                  <a:cubicBezTo>
                    <a:pt x="1313" y="2600"/>
                    <a:pt x="1324" y="2600"/>
                    <a:pt x="1334" y="2600"/>
                  </a:cubicBezTo>
                  <a:cubicBezTo>
                    <a:pt x="2048" y="2591"/>
                    <a:pt x="2617" y="2005"/>
                    <a:pt x="2617" y="1291"/>
                  </a:cubicBezTo>
                  <a:cubicBezTo>
                    <a:pt x="2609" y="569"/>
                    <a:pt x="2031" y="0"/>
                    <a:pt x="13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8"/>
            <p:cNvSpPr/>
            <p:nvPr/>
          </p:nvSpPr>
          <p:spPr>
            <a:xfrm>
              <a:off x="2156475" y="3868900"/>
              <a:ext cx="65200" cy="64800"/>
            </a:xfrm>
            <a:custGeom>
              <a:rect b="b" l="l" r="r" t="t"/>
              <a:pathLst>
                <a:path extrusionOk="0" h="2592" w="2608">
                  <a:moveTo>
                    <a:pt x="1311" y="0"/>
                  </a:moveTo>
                  <a:cubicBezTo>
                    <a:pt x="578" y="0"/>
                    <a:pt x="0" y="580"/>
                    <a:pt x="0" y="1300"/>
                  </a:cubicBezTo>
                  <a:cubicBezTo>
                    <a:pt x="0" y="2005"/>
                    <a:pt x="578" y="2592"/>
                    <a:pt x="1300" y="2592"/>
                  </a:cubicBezTo>
                  <a:cubicBezTo>
                    <a:pt x="1305" y="2592"/>
                    <a:pt x="1310" y="2592"/>
                    <a:pt x="1316" y="2592"/>
                  </a:cubicBezTo>
                  <a:cubicBezTo>
                    <a:pt x="2022" y="2592"/>
                    <a:pt x="2591" y="2034"/>
                    <a:pt x="2599" y="1317"/>
                  </a:cubicBezTo>
                  <a:cubicBezTo>
                    <a:pt x="2608" y="587"/>
                    <a:pt x="2056" y="9"/>
                    <a:pt x="1342" y="1"/>
                  </a:cubicBezTo>
                  <a:cubicBezTo>
                    <a:pt x="1332" y="0"/>
                    <a:pt x="1321" y="0"/>
                    <a:pt x="13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8"/>
            <p:cNvSpPr/>
            <p:nvPr/>
          </p:nvSpPr>
          <p:spPr>
            <a:xfrm>
              <a:off x="2830525" y="3868850"/>
              <a:ext cx="66300" cy="64900"/>
            </a:xfrm>
            <a:custGeom>
              <a:rect b="b" l="l" r="r" t="t"/>
              <a:pathLst>
                <a:path extrusionOk="0" h="2596" w="2652">
                  <a:moveTo>
                    <a:pt x="1312" y="0"/>
                  </a:moveTo>
                  <a:cubicBezTo>
                    <a:pt x="603" y="0"/>
                    <a:pt x="42" y="531"/>
                    <a:pt x="18" y="1251"/>
                  </a:cubicBezTo>
                  <a:cubicBezTo>
                    <a:pt x="1" y="1982"/>
                    <a:pt x="536" y="2568"/>
                    <a:pt x="1249" y="2594"/>
                  </a:cubicBezTo>
                  <a:cubicBezTo>
                    <a:pt x="1271" y="2595"/>
                    <a:pt x="1292" y="2595"/>
                    <a:pt x="1314" y="2595"/>
                  </a:cubicBezTo>
                  <a:cubicBezTo>
                    <a:pt x="2007" y="2595"/>
                    <a:pt x="2576" y="2063"/>
                    <a:pt x="2609" y="1370"/>
                  </a:cubicBezTo>
                  <a:cubicBezTo>
                    <a:pt x="2651" y="657"/>
                    <a:pt x="2107" y="37"/>
                    <a:pt x="1394" y="3"/>
                  </a:cubicBezTo>
                  <a:cubicBezTo>
                    <a:pt x="1366" y="1"/>
                    <a:pt x="1339" y="0"/>
                    <a:pt x="1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8"/>
            <p:cNvSpPr/>
            <p:nvPr/>
          </p:nvSpPr>
          <p:spPr>
            <a:xfrm>
              <a:off x="1819000" y="4040500"/>
              <a:ext cx="65450" cy="65025"/>
            </a:xfrm>
            <a:custGeom>
              <a:rect b="b" l="l" r="r" t="t"/>
              <a:pathLst>
                <a:path extrusionOk="0" h="2601" w="2618">
                  <a:moveTo>
                    <a:pt x="1299" y="0"/>
                  </a:moveTo>
                  <a:cubicBezTo>
                    <a:pt x="1288" y="0"/>
                    <a:pt x="1277" y="0"/>
                    <a:pt x="1266" y="1"/>
                  </a:cubicBezTo>
                  <a:cubicBezTo>
                    <a:pt x="544" y="18"/>
                    <a:pt x="1" y="595"/>
                    <a:pt x="18" y="1326"/>
                  </a:cubicBezTo>
                  <a:cubicBezTo>
                    <a:pt x="26" y="2042"/>
                    <a:pt x="604" y="2600"/>
                    <a:pt x="1310" y="2600"/>
                  </a:cubicBezTo>
                  <a:cubicBezTo>
                    <a:pt x="1315" y="2600"/>
                    <a:pt x="1321" y="2600"/>
                    <a:pt x="1326" y="2600"/>
                  </a:cubicBezTo>
                  <a:cubicBezTo>
                    <a:pt x="2039" y="2591"/>
                    <a:pt x="2617" y="2005"/>
                    <a:pt x="2617" y="1292"/>
                  </a:cubicBezTo>
                  <a:cubicBezTo>
                    <a:pt x="2609" y="563"/>
                    <a:pt x="2031" y="0"/>
                    <a:pt x="12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8"/>
            <p:cNvSpPr/>
            <p:nvPr/>
          </p:nvSpPr>
          <p:spPr>
            <a:xfrm>
              <a:off x="2156475" y="4040500"/>
              <a:ext cx="65200" cy="65025"/>
            </a:xfrm>
            <a:custGeom>
              <a:rect b="b" l="l" r="r" t="t"/>
              <a:pathLst>
                <a:path extrusionOk="0" h="2601" w="2608">
                  <a:moveTo>
                    <a:pt x="1311" y="0"/>
                  </a:moveTo>
                  <a:cubicBezTo>
                    <a:pt x="578" y="0"/>
                    <a:pt x="0" y="580"/>
                    <a:pt x="0" y="1300"/>
                  </a:cubicBezTo>
                  <a:cubicBezTo>
                    <a:pt x="0" y="2005"/>
                    <a:pt x="586" y="2600"/>
                    <a:pt x="1291" y="2600"/>
                  </a:cubicBezTo>
                  <a:cubicBezTo>
                    <a:pt x="1297" y="2600"/>
                    <a:pt x="1302" y="2600"/>
                    <a:pt x="1307" y="2600"/>
                  </a:cubicBezTo>
                  <a:cubicBezTo>
                    <a:pt x="2022" y="2600"/>
                    <a:pt x="2591" y="2034"/>
                    <a:pt x="2599" y="1326"/>
                  </a:cubicBezTo>
                  <a:cubicBezTo>
                    <a:pt x="2608" y="587"/>
                    <a:pt x="2064" y="18"/>
                    <a:pt x="1342" y="1"/>
                  </a:cubicBezTo>
                  <a:cubicBezTo>
                    <a:pt x="1332" y="0"/>
                    <a:pt x="1321" y="0"/>
                    <a:pt x="13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8"/>
            <p:cNvSpPr/>
            <p:nvPr/>
          </p:nvSpPr>
          <p:spPr>
            <a:xfrm>
              <a:off x="2326150" y="4040500"/>
              <a:ext cx="65850" cy="65025"/>
            </a:xfrm>
            <a:custGeom>
              <a:rect b="b" l="l" r="r" t="t"/>
              <a:pathLst>
                <a:path extrusionOk="0" h="2601" w="2634">
                  <a:moveTo>
                    <a:pt x="1315" y="0"/>
                  </a:moveTo>
                  <a:cubicBezTo>
                    <a:pt x="1304" y="0"/>
                    <a:pt x="1294" y="0"/>
                    <a:pt x="1283" y="1"/>
                  </a:cubicBezTo>
                  <a:cubicBezTo>
                    <a:pt x="561" y="18"/>
                    <a:pt x="0" y="612"/>
                    <a:pt x="17" y="1326"/>
                  </a:cubicBezTo>
                  <a:cubicBezTo>
                    <a:pt x="34" y="2029"/>
                    <a:pt x="612" y="2600"/>
                    <a:pt x="1312" y="2600"/>
                  </a:cubicBezTo>
                  <a:cubicBezTo>
                    <a:pt x="1322" y="2600"/>
                    <a:pt x="1332" y="2600"/>
                    <a:pt x="1343" y="2600"/>
                  </a:cubicBezTo>
                  <a:cubicBezTo>
                    <a:pt x="2048" y="2591"/>
                    <a:pt x="2634" y="1997"/>
                    <a:pt x="2625" y="1292"/>
                  </a:cubicBezTo>
                  <a:cubicBezTo>
                    <a:pt x="2625" y="572"/>
                    <a:pt x="2039" y="0"/>
                    <a:pt x="13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8"/>
            <p:cNvSpPr/>
            <p:nvPr/>
          </p:nvSpPr>
          <p:spPr>
            <a:xfrm>
              <a:off x="1652300" y="3868700"/>
              <a:ext cx="65425" cy="65025"/>
            </a:xfrm>
            <a:custGeom>
              <a:rect b="b" l="l" r="r" t="t"/>
              <a:pathLst>
                <a:path extrusionOk="0" h="2601" w="2617">
                  <a:moveTo>
                    <a:pt x="1308" y="0"/>
                  </a:moveTo>
                  <a:cubicBezTo>
                    <a:pt x="569" y="0"/>
                    <a:pt x="0" y="586"/>
                    <a:pt x="17" y="1342"/>
                  </a:cubicBezTo>
                  <a:cubicBezTo>
                    <a:pt x="34" y="2045"/>
                    <a:pt x="595" y="2600"/>
                    <a:pt x="1302" y="2600"/>
                  </a:cubicBezTo>
                  <a:cubicBezTo>
                    <a:pt x="1313" y="2600"/>
                    <a:pt x="1323" y="2600"/>
                    <a:pt x="1334" y="2600"/>
                  </a:cubicBezTo>
                  <a:cubicBezTo>
                    <a:pt x="2048" y="2591"/>
                    <a:pt x="2617" y="2013"/>
                    <a:pt x="2608" y="1291"/>
                  </a:cubicBezTo>
                  <a:cubicBezTo>
                    <a:pt x="2600" y="569"/>
                    <a:pt x="2031" y="9"/>
                    <a:pt x="13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8"/>
            <p:cNvSpPr/>
            <p:nvPr/>
          </p:nvSpPr>
          <p:spPr>
            <a:xfrm>
              <a:off x="2492650" y="3868700"/>
              <a:ext cx="65850" cy="65000"/>
            </a:xfrm>
            <a:custGeom>
              <a:rect b="b" l="l" r="r" t="t"/>
              <a:pathLst>
                <a:path extrusionOk="0" h="2600" w="2634">
                  <a:moveTo>
                    <a:pt x="1343" y="0"/>
                  </a:moveTo>
                  <a:cubicBezTo>
                    <a:pt x="621" y="0"/>
                    <a:pt x="43" y="561"/>
                    <a:pt x="26" y="1274"/>
                  </a:cubicBezTo>
                  <a:cubicBezTo>
                    <a:pt x="1" y="2000"/>
                    <a:pt x="595" y="2600"/>
                    <a:pt x="1327" y="2600"/>
                  </a:cubicBezTo>
                  <a:cubicBezTo>
                    <a:pt x="1332" y="2600"/>
                    <a:pt x="1337" y="2600"/>
                    <a:pt x="1343" y="2600"/>
                  </a:cubicBezTo>
                  <a:cubicBezTo>
                    <a:pt x="2056" y="2600"/>
                    <a:pt x="2634" y="2022"/>
                    <a:pt x="2634" y="1300"/>
                  </a:cubicBezTo>
                  <a:cubicBezTo>
                    <a:pt x="2634" y="586"/>
                    <a:pt x="2056" y="9"/>
                    <a:pt x="13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8"/>
            <p:cNvSpPr/>
            <p:nvPr/>
          </p:nvSpPr>
          <p:spPr>
            <a:xfrm>
              <a:off x="2664025" y="3868700"/>
              <a:ext cx="65025" cy="65000"/>
            </a:xfrm>
            <a:custGeom>
              <a:rect b="b" l="l" r="r" t="t"/>
              <a:pathLst>
                <a:path extrusionOk="0" h="2600" w="2601">
                  <a:moveTo>
                    <a:pt x="1309" y="0"/>
                  </a:moveTo>
                  <a:cubicBezTo>
                    <a:pt x="587" y="0"/>
                    <a:pt x="18" y="561"/>
                    <a:pt x="9" y="1283"/>
                  </a:cubicBezTo>
                  <a:cubicBezTo>
                    <a:pt x="1" y="2005"/>
                    <a:pt x="553" y="2591"/>
                    <a:pt x="1266" y="2600"/>
                  </a:cubicBezTo>
                  <a:cubicBezTo>
                    <a:pt x="1277" y="2600"/>
                    <a:pt x="1288" y="2600"/>
                    <a:pt x="1299" y="2600"/>
                  </a:cubicBezTo>
                  <a:cubicBezTo>
                    <a:pt x="2031" y="2600"/>
                    <a:pt x="2600" y="2028"/>
                    <a:pt x="2600" y="1300"/>
                  </a:cubicBezTo>
                  <a:cubicBezTo>
                    <a:pt x="2600" y="578"/>
                    <a:pt x="2031" y="9"/>
                    <a:pt x="13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8"/>
            <p:cNvSpPr/>
            <p:nvPr/>
          </p:nvSpPr>
          <p:spPr>
            <a:xfrm>
              <a:off x="2493075" y="4040500"/>
              <a:ext cx="65850" cy="65025"/>
            </a:xfrm>
            <a:custGeom>
              <a:rect b="b" l="l" r="r" t="t"/>
              <a:pathLst>
                <a:path extrusionOk="0" h="2601" w="2634">
                  <a:moveTo>
                    <a:pt x="1327" y="0"/>
                  </a:moveTo>
                  <a:cubicBezTo>
                    <a:pt x="595" y="0"/>
                    <a:pt x="9" y="572"/>
                    <a:pt x="9" y="1292"/>
                  </a:cubicBezTo>
                  <a:cubicBezTo>
                    <a:pt x="0" y="1997"/>
                    <a:pt x="587" y="2591"/>
                    <a:pt x="1292" y="2600"/>
                  </a:cubicBezTo>
                  <a:cubicBezTo>
                    <a:pt x="1302" y="2600"/>
                    <a:pt x="1312" y="2600"/>
                    <a:pt x="1322" y="2600"/>
                  </a:cubicBezTo>
                  <a:cubicBezTo>
                    <a:pt x="2022" y="2600"/>
                    <a:pt x="2600" y="2029"/>
                    <a:pt x="2617" y="1326"/>
                  </a:cubicBezTo>
                  <a:cubicBezTo>
                    <a:pt x="2634" y="612"/>
                    <a:pt x="2073" y="18"/>
                    <a:pt x="1360" y="1"/>
                  </a:cubicBezTo>
                  <a:cubicBezTo>
                    <a:pt x="1349" y="0"/>
                    <a:pt x="1338" y="0"/>
                    <a:pt x="13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8"/>
            <p:cNvSpPr/>
            <p:nvPr/>
          </p:nvSpPr>
          <p:spPr>
            <a:xfrm>
              <a:off x="1989550" y="3868900"/>
              <a:ext cx="65425" cy="64800"/>
            </a:xfrm>
            <a:custGeom>
              <a:rect b="b" l="l" r="r" t="t"/>
              <a:pathLst>
                <a:path extrusionOk="0" h="2592" w="2617">
                  <a:moveTo>
                    <a:pt x="1311" y="0"/>
                  </a:moveTo>
                  <a:cubicBezTo>
                    <a:pt x="586" y="0"/>
                    <a:pt x="0" y="580"/>
                    <a:pt x="9" y="1300"/>
                  </a:cubicBezTo>
                  <a:cubicBezTo>
                    <a:pt x="17" y="2014"/>
                    <a:pt x="595" y="2592"/>
                    <a:pt x="1308" y="2592"/>
                  </a:cubicBezTo>
                  <a:cubicBezTo>
                    <a:pt x="1314" y="2592"/>
                    <a:pt x="1319" y="2592"/>
                    <a:pt x="1324" y="2592"/>
                  </a:cubicBezTo>
                  <a:cubicBezTo>
                    <a:pt x="2039" y="2592"/>
                    <a:pt x="2600" y="2026"/>
                    <a:pt x="2608" y="1309"/>
                  </a:cubicBezTo>
                  <a:cubicBezTo>
                    <a:pt x="2617" y="587"/>
                    <a:pt x="2064" y="9"/>
                    <a:pt x="1342" y="1"/>
                  </a:cubicBezTo>
                  <a:cubicBezTo>
                    <a:pt x="1332" y="0"/>
                    <a:pt x="1321" y="0"/>
                    <a:pt x="13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8"/>
            <p:cNvSpPr/>
            <p:nvPr/>
          </p:nvSpPr>
          <p:spPr>
            <a:xfrm>
              <a:off x="1989325" y="4040500"/>
              <a:ext cx="65650" cy="65025"/>
            </a:xfrm>
            <a:custGeom>
              <a:rect b="b" l="l" r="r" t="t"/>
              <a:pathLst>
                <a:path extrusionOk="0" h="2601" w="2626">
                  <a:moveTo>
                    <a:pt x="1327" y="0"/>
                  </a:moveTo>
                  <a:cubicBezTo>
                    <a:pt x="595" y="0"/>
                    <a:pt x="1" y="592"/>
                    <a:pt x="18" y="1317"/>
                  </a:cubicBezTo>
                  <a:cubicBezTo>
                    <a:pt x="26" y="2017"/>
                    <a:pt x="612" y="2600"/>
                    <a:pt x="1319" y="2600"/>
                  </a:cubicBezTo>
                  <a:cubicBezTo>
                    <a:pt x="1324" y="2600"/>
                    <a:pt x="1329" y="2600"/>
                    <a:pt x="1334" y="2600"/>
                  </a:cubicBezTo>
                  <a:cubicBezTo>
                    <a:pt x="2048" y="2600"/>
                    <a:pt x="2617" y="2022"/>
                    <a:pt x="2617" y="1300"/>
                  </a:cubicBezTo>
                  <a:cubicBezTo>
                    <a:pt x="2626" y="578"/>
                    <a:pt x="2065" y="9"/>
                    <a:pt x="1343" y="1"/>
                  </a:cubicBezTo>
                  <a:cubicBezTo>
                    <a:pt x="1338" y="0"/>
                    <a:pt x="1332" y="0"/>
                    <a:pt x="13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8"/>
            <p:cNvSpPr/>
            <p:nvPr/>
          </p:nvSpPr>
          <p:spPr>
            <a:xfrm>
              <a:off x="2326350" y="3868900"/>
              <a:ext cx="65875" cy="64800"/>
            </a:xfrm>
            <a:custGeom>
              <a:rect b="b" l="l" r="r" t="t"/>
              <a:pathLst>
                <a:path extrusionOk="0" h="2592" w="2635">
                  <a:moveTo>
                    <a:pt x="1323" y="0"/>
                  </a:moveTo>
                  <a:cubicBezTo>
                    <a:pt x="1313" y="0"/>
                    <a:pt x="1302" y="0"/>
                    <a:pt x="1292" y="1"/>
                  </a:cubicBezTo>
                  <a:cubicBezTo>
                    <a:pt x="579" y="9"/>
                    <a:pt x="1" y="595"/>
                    <a:pt x="9" y="1309"/>
                  </a:cubicBezTo>
                  <a:cubicBezTo>
                    <a:pt x="18" y="2017"/>
                    <a:pt x="596" y="2592"/>
                    <a:pt x="1302" y="2592"/>
                  </a:cubicBezTo>
                  <a:cubicBezTo>
                    <a:pt x="1307" y="2592"/>
                    <a:pt x="1312" y="2592"/>
                    <a:pt x="1318" y="2592"/>
                  </a:cubicBezTo>
                  <a:cubicBezTo>
                    <a:pt x="2031" y="2592"/>
                    <a:pt x="2609" y="2014"/>
                    <a:pt x="2617" y="1309"/>
                  </a:cubicBezTo>
                  <a:cubicBezTo>
                    <a:pt x="2634" y="589"/>
                    <a:pt x="2048" y="0"/>
                    <a:pt x="13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8"/>
          <p:cNvSpPr/>
          <p:nvPr/>
        </p:nvSpPr>
        <p:spPr>
          <a:xfrm>
            <a:off x="754450" y="360050"/>
            <a:ext cx="484800" cy="484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8"/>
          <p:cNvSpPr/>
          <p:nvPr/>
        </p:nvSpPr>
        <p:spPr>
          <a:xfrm>
            <a:off x="4990825" y="4604000"/>
            <a:ext cx="484800" cy="4848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p8"/>
          <p:cNvSpPr/>
          <p:nvPr/>
        </p:nvSpPr>
        <p:spPr>
          <a:xfrm>
            <a:off x="8203850" y="3832800"/>
            <a:ext cx="647728" cy="633305"/>
          </a:xfrm>
          <a:custGeom>
            <a:rect b="b" l="l" r="r" t="t"/>
            <a:pathLst>
              <a:path extrusionOk="0" h="147366" w="150722">
                <a:moveTo>
                  <a:pt x="75347" y="13536"/>
                </a:moveTo>
                <a:cubicBezTo>
                  <a:pt x="87879" y="13536"/>
                  <a:pt x="100451" y="17795"/>
                  <a:pt x="110729" y="26435"/>
                </a:cubicBezTo>
                <a:cubicBezTo>
                  <a:pt x="134932" y="46775"/>
                  <a:pt x="137456" y="82477"/>
                  <a:pt x="116251" y="106001"/>
                </a:cubicBezTo>
                <a:cubicBezTo>
                  <a:pt x="105152" y="118322"/>
                  <a:pt x="90256" y="124199"/>
                  <a:pt x="75496" y="124199"/>
                </a:cubicBezTo>
                <a:cubicBezTo>
                  <a:pt x="62768" y="124199"/>
                  <a:pt x="50141" y="119829"/>
                  <a:pt x="40137" y="111452"/>
                </a:cubicBezTo>
                <a:cubicBezTo>
                  <a:pt x="40422" y="111256"/>
                  <a:pt x="40681" y="111131"/>
                  <a:pt x="40868" y="110944"/>
                </a:cubicBezTo>
                <a:cubicBezTo>
                  <a:pt x="46997" y="104815"/>
                  <a:pt x="53117" y="98686"/>
                  <a:pt x="59245" y="92558"/>
                </a:cubicBezTo>
                <a:cubicBezTo>
                  <a:pt x="60030" y="91772"/>
                  <a:pt x="60468" y="90889"/>
                  <a:pt x="60200" y="89756"/>
                </a:cubicBezTo>
                <a:cubicBezTo>
                  <a:pt x="59894" y="88420"/>
                  <a:pt x="58745" y="87620"/>
                  <a:pt x="57542" y="87620"/>
                </a:cubicBezTo>
                <a:cubicBezTo>
                  <a:pt x="56922" y="87620"/>
                  <a:pt x="56288" y="87832"/>
                  <a:pt x="55748" y="88293"/>
                </a:cubicBezTo>
                <a:cubicBezTo>
                  <a:pt x="55525" y="88481"/>
                  <a:pt x="55320" y="88704"/>
                  <a:pt x="55115" y="88909"/>
                </a:cubicBezTo>
                <a:cubicBezTo>
                  <a:pt x="49004" y="95029"/>
                  <a:pt x="42902" y="101140"/>
                  <a:pt x="36800" y="107259"/>
                </a:cubicBezTo>
                <a:cubicBezTo>
                  <a:pt x="36613" y="107447"/>
                  <a:pt x="36470" y="107696"/>
                  <a:pt x="36309" y="107911"/>
                </a:cubicBezTo>
                <a:cubicBezTo>
                  <a:pt x="17870" y="90060"/>
                  <a:pt x="13356" y="57953"/>
                  <a:pt x="32233" y="34330"/>
                </a:cubicBezTo>
                <a:cubicBezTo>
                  <a:pt x="43240" y="20555"/>
                  <a:pt x="59260" y="13536"/>
                  <a:pt x="75347" y="13536"/>
                </a:cubicBezTo>
                <a:close/>
                <a:moveTo>
                  <a:pt x="75319" y="1"/>
                </a:moveTo>
                <a:cubicBezTo>
                  <a:pt x="59499" y="1"/>
                  <a:pt x="43633" y="5476"/>
                  <a:pt x="30716" y="16586"/>
                </a:cubicBezTo>
                <a:cubicBezTo>
                  <a:pt x="16826" y="28532"/>
                  <a:pt x="8752" y="43742"/>
                  <a:pt x="6977" y="61994"/>
                </a:cubicBezTo>
                <a:cubicBezTo>
                  <a:pt x="4907" y="83431"/>
                  <a:pt x="11812" y="101871"/>
                  <a:pt x="26648" y="117554"/>
                </a:cubicBezTo>
                <a:cubicBezTo>
                  <a:pt x="26425" y="117733"/>
                  <a:pt x="26166" y="117902"/>
                  <a:pt x="25961" y="118107"/>
                </a:cubicBezTo>
                <a:cubicBezTo>
                  <a:pt x="17923" y="126145"/>
                  <a:pt x="9894" y="134192"/>
                  <a:pt x="1865" y="142230"/>
                </a:cubicBezTo>
                <a:cubicBezTo>
                  <a:pt x="1642" y="142462"/>
                  <a:pt x="1401" y="142685"/>
                  <a:pt x="1205" y="142934"/>
                </a:cubicBezTo>
                <a:cubicBezTo>
                  <a:pt x="1" y="144513"/>
                  <a:pt x="750" y="146735"/>
                  <a:pt x="2668" y="147261"/>
                </a:cubicBezTo>
                <a:cubicBezTo>
                  <a:pt x="2927" y="147333"/>
                  <a:pt x="3173" y="147366"/>
                  <a:pt x="3407" y="147366"/>
                </a:cubicBezTo>
                <a:cubicBezTo>
                  <a:pt x="4254" y="147366"/>
                  <a:pt x="4953" y="146930"/>
                  <a:pt x="5603" y="146280"/>
                </a:cubicBezTo>
                <a:cubicBezTo>
                  <a:pt x="13730" y="138135"/>
                  <a:pt x="21866" y="129990"/>
                  <a:pt x="29993" y="121836"/>
                </a:cubicBezTo>
                <a:cubicBezTo>
                  <a:pt x="30199" y="121631"/>
                  <a:pt x="30350" y="121363"/>
                  <a:pt x="30546" y="121096"/>
                </a:cubicBezTo>
                <a:cubicBezTo>
                  <a:pt x="43637" y="132340"/>
                  <a:pt x="59520" y="137739"/>
                  <a:pt x="75257" y="137739"/>
                </a:cubicBezTo>
                <a:cubicBezTo>
                  <a:pt x="94804" y="137739"/>
                  <a:pt x="114126" y="129411"/>
                  <a:pt x="127598" y="113611"/>
                </a:cubicBezTo>
                <a:cubicBezTo>
                  <a:pt x="150722" y="86482"/>
                  <a:pt x="149571" y="46008"/>
                  <a:pt x="124030" y="20315"/>
                </a:cubicBezTo>
                <a:cubicBezTo>
                  <a:pt x="110641" y="6847"/>
                  <a:pt x="93009" y="1"/>
                  <a:pt x="7531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7" name="Google Shape;207;p9"/>
          <p:cNvGrpSpPr/>
          <p:nvPr/>
        </p:nvGrpSpPr>
        <p:grpSpPr>
          <a:xfrm>
            <a:off x="2" y="-2"/>
            <a:ext cx="1330222" cy="2429315"/>
            <a:chOff x="-1" y="-33740"/>
            <a:chExt cx="731454" cy="1335816"/>
          </a:xfrm>
        </p:grpSpPr>
        <p:sp>
          <p:nvSpPr>
            <p:cNvPr id="208" name="Google Shape;208;p9"/>
            <p:cNvSpPr/>
            <p:nvPr/>
          </p:nvSpPr>
          <p:spPr>
            <a:xfrm rot="-5400000">
              <a:off x="-302182" y="268441"/>
              <a:ext cx="1335816" cy="731454"/>
            </a:xfrm>
            <a:custGeom>
              <a:rect b="b" l="l" r="r" t="t"/>
              <a:pathLst>
                <a:path extrusionOk="0" h="59492" w="108625">
                  <a:moveTo>
                    <a:pt x="1" y="0"/>
                  </a:moveTo>
                  <a:cubicBezTo>
                    <a:pt x="3755" y="3755"/>
                    <a:pt x="7468" y="7560"/>
                    <a:pt x="11273" y="11264"/>
                  </a:cubicBezTo>
                  <a:cubicBezTo>
                    <a:pt x="14569" y="14458"/>
                    <a:pt x="18596" y="16183"/>
                    <a:pt x="23158" y="16472"/>
                  </a:cubicBezTo>
                  <a:cubicBezTo>
                    <a:pt x="23638" y="16503"/>
                    <a:pt x="24113" y="16518"/>
                    <a:pt x="24583" y="16518"/>
                  </a:cubicBezTo>
                  <a:cubicBezTo>
                    <a:pt x="29760" y="16518"/>
                    <a:pt x="34283" y="14632"/>
                    <a:pt x="38092" y="10924"/>
                  </a:cubicBezTo>
                  <a:cubicBezTo>
                    <a:pt x="39570" y="9489"/>
                    <a:pt x="41005" y="8019"/>
                    <a:pt x="42467" y="6567"/>
                  </a:cubicBezTo>
                  <a:cubicBezTo>
                    <a:pt x="43146" y="5887"/>
                    <a:pt x="43809" y="5173"/>
                    <a:pt x="44522" y="4536"/>
                  </a:cubicBezTo>
                  <a:cubicBezTo>
                    <a:pt x="45193" y="3941"/>
                    <a:pt x="45939" y="3633"/>
                    <a:pt x="46725" y="3633"/>
                  </a:cubicBezTo>
                  <a:cubicBezTo>
                    <a:pt x="47182" y="3633"/>
                    <a:pt x="47654" y="3737"/>
                    <a:pt x="48133" y="3950"/>
                  </a:cubicBezTo>
                  <a:cubicBezTo>
                    <a:pt x="49458" y="4536"/>
                    <a:pt x="50188" y="5581"/>
                    <a:pt x="50273" y="7051"/>
                  </a:cubicBezTo>
                  <a:cubicBezTo>
                    <a:pt x="50333" y="8232"/>
                    <a:pt x="49806" y="9140"/>
                    <a:pt x="48991" y="9956"/>
                  </a:cubicBezTo>
                  <a:cubicBezTo>
                    <a:pt x="42526" y="16404"/>
                    <a:pt x="36044" y="22843"/>
                    <a:pt x="29614" y="29324"/>
                  </a:cubicBezTo>
                  <a:cubicBezTo>
                    <a:pt x="25103" y="33894"/>
                    <a:pt x="23447" y="39391"/>
                    <a:pt x="24755" y="45677"/>
                  </a:cubicBezTo>
                  <a:cubicBezTo>
                    <a:pt x="26345" y="53326"/>
                    <a:pt x="33179" y="59491"/>
                    <a:pt x="41944" y="59491"/>
                  </a:cubicBezTo>
                  <a:cubicBezTo>
                    <a:pt x="42027" y="59491"/>
                    <a:pt x="42111" y="59491"/>
                    <a:pt x="42195" y="59489"/>
                  </a:cubicBezTo>
                  <a:cubicBezTo>
                    <a:pt x="46986" y="59421"/>
                    <a:pt x="51097" y="57612"/>
                    <a:pt x="54504" y="54214"/>
                  </a:cubicBezTo>
                  <a:cubicBezTo>
                    <a:pt x="72326" y="36392"/>
                    <a:pt x="90148" y="18570"/>
                    <a:pt x="107979" y="748"/>
                  </a:cubicBezTo>
                  <a:cubicBezTo>
                    <a:pt x="108208" y="510"/>
                    <a:pt x="108412" y="246"/>
                    <a:pt x="108625" y="0"/>
                  </a:cubicBezTo>
                  <a:lnTo>
                    <a:pt x="94676" y="0"/>
                  </a:lnTo>
                  <a:cubicBezTo>
                    <a:pt x="94430" y="272"/>
                    <a:pt x="94200" y="552"/>
                    <a:pt x="93937" y="807"/>
                  </a:cubicBezTo>
                  <a:cubicBezTo>
                    <a:pt x="86410" y="8342"/>
                    <a:pt x="78876" y="15877"/>
                    <a:pt x="71341" y="23403"/>
                  </a:cubicBezTo>
                  <a:cubicBezTo>
                    <a:pt x="71111" y="23641"/>
                    <a:pt x="70882" y="23921"/>
                    <a:pt x="70602" y="24057"/>
                  </a:cubicBezTo>
                  <a:cubicBezTo>
                    <a:pt x="70522" y="24095"/>
                    <a:pt x="70409" y="24114"/>
                    <a:pt x="70294" y="24114"/>
                  </a:cubicBezTo>
                  <a:cubicBezTo>
                    <a:pt x="70125" y="24114"/>
                    <a:pt x="69954" y="24074"/>
                    <a:pt x="69888" y="23998"/>
                  </a:cubicBezTo>
                  <a:cubicBezTo>
                    <a:pt x="69744" y="23811"/>
                    <a:pt x="69693" y="23429"/>
                    <a:pt x="69786" y="23208"/>
                  </a:cubicBezTo>
                  <a:cubicBezTo>
                    <a:pt x="69905" y="22919"/>
                    <a:pt x="70202" y="22707"/>
                    <a:pt x="70440" y="22469"/>
                  </a:cubicBezTo>
                  <a:cubicBezTo>
                    <a:pt x="77644" y="15265"/>
                    <a:pt x="84847" y="8062"/>
                    <a:pt x="92051" y="858"/>
                  </a:cubicBezTo>
                  <a:cubicBezTo>
                    <a:pt x="92331" y="578"/>
                    <a:pt x="92603" y="289"/>
                    <a:pt x="92875" y="0"/>
                  </a:cubicBezTo>
                  <a:lnTo>
                    <a:pt x="73150" y="0"/>
                  </a:lnTo>
                  <a:cubicBezTo>
                    <a:pt x="72938" y="255"/>
                    <a:pt x="72759" y="527"/>
                    <a:pt x="72530" y="756"/>
                  </a:cubicBezTo>
                  <a:cubicBezTo>
                    <a:pt x="62319" y="10967"/>
                    <a:pt x="52117" y="21178"/>
                    <a:pt x="41906" y="31380"/>
                  </a:cubicBezTo>
                  <a:cubicBezTo>
                    <a:pt x="41694" y="31592"/>
                    <a:pt x="41490" y="31813"/>
                    <a:pt x="41252" y="31983"/>
                  </a:cubicBezTo>
                  <a:cubicBezTo>
                    <a:pt x="41129" y="32071"/>
                    <a:pt x="41001" y="32116"/>
                    <a:pt x="40875" y="32116"/>
                  </a:cubicBezTo>
                  <a:cubicBezTo>
                    <a:pt x="40722" y="32116"/>
                    <a:pt x="40571" y="32050"/>
                    <a:pt x="40436" y="31915"/>
                  </a:cubicBezTo>
                  <a:cubicBezTo>
                    <a:pt x="40190" y="31660"/>
                    <a:pt x="40181" y="31371"/>
                    <a:pt x="40385" y="31108"/>
                  </a:cubicBezTo>
                  <a:cubicBezTo>
                    <a:pt x="40589" y="30845"/>
                    <a:pt x="40836" y="30615"/>
                    <a:pt x="41065" y="30378"/>
                  </a:cubicBezTo>
                  <a:cubicBezTo>
                    <a:pt x="50876" y="20575"/>
                    <a:pt x="60688" y="10763"/>
                    <a:pt x="70491" y="951"/>
                  </a:cubicBezTo>
                  <a:cubicBezTo>
                    <a:pt x="70797" y="654"/>
                    <a:pt x="71069" y="323"/>
                    <a:pt x="713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9"/>
            <p:cNvSpPr/>
            <p:nvPr/>
          </p:nvSpPr>
          <p:spPr>
            <a:xfrm rot="-5400000">
              <a:off x="302369" y="1088834"/>
              <a:ext cx="126723" cy="127089"/>
            </a:xfrm>
            <a:custGeom>
              <a:rect b="b" l="l" r="r" t="t"/>
              <a:pathLst>
                <a:path extrusionOk="0" h="9023" w="8997">
                  <a:moveTo>
                    <a:pt x="4498" y="1"/>
                  </a:moveTo>
                  <a:cubicBezTo>
                    <a:pt x="2048" y="1"/>
                    <a:pt x="26" y="2024"/>
                    <a:pt x="18" y="4486"/>
                  </a:cubicBezTo>
                  <a:cubicBezTo>
                    <a:pt x="1" y="6975"/>
                    <a:pt x="2005" y="9005"/>
                    <a:pt x="4477" y="9022"/>
                  </a:cubicBezTo>
                  <a:cubicBezTo>
                    <a:pt x="4493" y="9022"/>
                    <a:pt x="4508" y="9022"/>
                    <a:pt x="4523" y="9022"/>
                  </a:cubicBezTo>
                  <a:cubicBezTo>
                    <a:pt x="6958" y="9022"/>
                    <a:pt x="8971" y="7002"/>
                    <a:pt x="8988" y="4537"/>
                  </a:cubicBezTo>
                  <a:cubicBezTo>
                    <a:pt x="8997" y="2056"/>
                    <a:pt x="7000" y="26"/>
                    <a:pt x="4528" y="1"/>
                  </a:cubicBezTo>
                  <a:cubicBezTo>
                    <a:pt x="4518" y="1"/>
                    <a:pt x="4508" y="1"/>
                    <a:pt x="44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0" name="Google Shape;210;p9"/>
          <p:cNvGrpSpPr/>
          <p:nvPr/>
        </p:nvGrpSpPr>
        <p:grpSpPr>
          <a:xfrm flipH="1" rot="10800000">
            <a:off x="5031099" y="2691543"/>
            <a:ext cx="4113161" cy="2429430"/>
            <a:chOff x="2353750" y="745575"/>
            <a:chExt cx="5027700" cy="2969600"/>
          </a:xfrm>
        </p:grpSpPr>
        <p:sp>
          <p:nvSpPr>
            <p:cNvPr id="211" name="Google Shape;211;p9"/>
            <p:cNvSpPr/>
            <p:nvPr/>
          </p:nvSpPr>
          <p:spPr>
            <a:xfrm>
              <a:off x="4804950" y="745575"/>
              <a:ext cx="2576500" cy="2969600"/>
            </a:xfrm>
            <a:custGeom>
              <a:rect b="b" l="l" r="r" t="t"/>
              <a:pathLst>
                <a:path extrusionOk="0" h="118784" w="103060">
                  <a:moveTo>
                    <a:pt x="97675" y="48149"/>
                  </a:moveTo>
                  <a:cubicBezTo>
                    <a:pt x="97686" y="48149"/>
                    <a:pt x="97697" y="48149"/>
                    <a:pt x="97708" y="48149"/>
                  </a:cubicBezTo>
                  <a:cubicBezTo>
                    <a:pt x="99654" y="48166"/>
                    <a:pt x="101149" y="49686"/>
                    <a:pt x="101132" y="51640"/>
                  </a:cubicBezTo>
                  <a:cubicBezTo>
                    <a:pt x="101123" y="53580"/>
                    <a:pt x="99611" y="55064"/>
                    <a:pt x="97665" y="55064"/>
                  </a:cubicBezTo>
                  <a:cubicBezTo>
                    <a:pt x="97660" y="55064"/>
                    <a:pt x="97654" y="55064"/>
                    <a:pt x="97649" y="55064"/>
                  </a:cubicBezTo>
                  <a:cubicBezTo>
                    <a:pt x="95703" y="55055"/>
                    <a:pt x="94200" y="53535"/>
                    <a:pt x="94217" y="51581"/>
                  </a:cubicBezTo>
                  <a:cubicBezTo>
                    <a:pt x="94225" y="49646"/>
                    <a:pt x="95737" y="48149"/>
                    <a:pt x="97675" y="48149"/>
                  </a:cubicBezTo>
                  <a:close/>
                  <a:moveTo>
                    <a:pt x="25723" y="0"/>
                  </a:moveTo>
                  <a:cubicBezTo>
                    <a:pt x="25468" y="297"/>
                    <a:pt x="25239" y="620"/>
                    <a:pt x="24967" y="900"/>
                  </a:cubicBezTo>
                  <a:cubicBezTo>
                    <a:pt x="19309" y="6567"/>
                    <a:pt x="13584" y="12165"/>
                    <a:pt x="8003" y="17899"/>
                  </a:cubicBezTo>
                  <a:cubicBezTo>
                    <a:pt x="2303" y="23743"/>
                    <a:pt x="0" y="30802"/>
                    <a:pt x="1207" y="38881"/>
                  </a:cubicBezTo>
                  <a:cubicBezTo>
                    <a:pt x="3037" y="51136"/>
                    <a:pt x="13630" y="59695"/>
                    <a:pt x="25408" y="59695"/>
                  </a:cubicBezTo>
                  <a:cubicBezTo>
                    <a:pt x="27517" y="59695"/>
                    <a:pt x="29664" y="59420"/>
                    <a:pt x="31805" y="58844"/>
                  </a:cubicBezTo>
                  <a:cubicBezTo>
                    <a:pt x="36104" y="57680"/>
                    <a:pt x="39799" y="55497"/>
                    <a:pt x="42942" y="52345"/>
                  </a:cubicBezTo>
                  <a:cubicBezTo>
                    <a:pt x="53883" y="41404"/>
                    <a:pt x="64833" y="30463"/>
                    <a:pt x="75783" y="19521"/>
                  </a:cubicBezTo>
                  <a:cubicBezTo>
                    <a:pt x="76114" y="19190"/>
                    <a:pt x="76429" y="18842"/>
                    <a:pt x="76802" y="18561"/>
                  </a:cubicBezTo>
                  <a:cubicBezTo>
                    <a:pt x="77511" y="18035"/>
                    <a:pt x="78260" y="17761"/>
                    <a:pt x="79042" y="17761"/>
                  </a:cubicBezTo>
                  <a:cubicBezTo>
                    <a:pt x="79535" y="17761"/>
                    <a:pt x="80041" y="17871"/>
                    <a:pt x="80557" y="18094"/>
                  </a:cubicBezTo>
                  <a:cubicBezTo>
                    <a:pt x="81882" y="18672"/>
                    <a:pt x="82647" y="19700"/>
                    <a:pt x="82808" y="21144"/>
                  </a:cubicBezTo>
                  <a:cubicBezTo>
                    <a:pt x="82953" y="22460"/>
                    <a:pt x="82452" y="23522"/>
                    <a:pt x="81517" y="24440"/>
                  </a:cubicBezTo>
                  <a:cubicBezTo>
                    <a:pt x="76599" y="29341"/>
                    <a:pt x="71697" y="34251"/>
                    <a:pt x="66787" y="39161"/>
                  </a:cubicBezTo>
                  <a:cubicBezTo>
                    <a:pt x="55234" y="50714"/>
                    <a:pt x="43664" y="62259"/>
                    <a:pt x="32119" y="73829"/>
                  </a:cubicBezTo>
                  <a:cubicBezTo>
                    <a:pt x="28373" y="77592"/>
                    <a:pt x="27099" y="82128"/>
                    <a:pt x="28356" y="87276"/>
                  </a:cubicBezTo>
                  <a:cubicBezTo>
                    <a:pt x="29859" y="93426"/>
                    <a:pt x="35523" y="97645"/>
                    <a:pt x="41710" y="97645"/>
                  </a:cubicBezTo>
                  <a:cubicBezTo>
                    <a:pt x="42377" y="97645"/>
                    <a:pt x="43049" y="97596"/>
                    <a:pt x="43723" y="97495"/>
                  </a:cubicBezTo>
                  <a:cubicBezTo>
                    <a:pt x="46858" y="97028"/>
                    <a:pt x="49508" y="95652"/>
                    <a:pt x="51743" y="93418"/>
                  </a:cubicBezTo>
                  <a:cubicBezTo>
                    <a:pt x="62964" y="82188"/>
                    <a:pt x="74195" y="70957"/>
                    <a:pt x="85425" y="59736"/>
                  </a:cubicBezTo>
                  <a:cubicBezTo>
                    <a:pt x="85680" y="59481"/>
                    <a:pt x="85934" y="59209"/>
                    <a:pt x="86206" y="58971"/>
                  </a:cubicBezTo>
                  <a:cubicBezTo>
                    <a:pt x="86992" y="58276"/>
                    <a:pt x="87961" y="57932"/>
                    <a:pt x="88923" y="57932"/>
                  </a:cubicBezTo>
                  <a:cubicBezTo>
                    <a:pt x="89937" y="57932"/>
                    <a:pt x="90943" y="58315"/>
                    <a:pt x="91719" y="59073"/>
                  </a:cubicBezTo>
                  <a:cubicBezTo>
                    <a:pt x="93240" y="60560"/>
                    <a:pt x="93350" y="62938"/>
                    <a:pt x="91957" y="64578"/>
                  </a:cubicBezTo>
                  <a:cubicBezTo>
                    <a:pt x="91677" y="64909"/>
                    <a:pt x="91354" y="65198"/>
                    <a:pt x="91057" y="65512"/>
                  </a:cubicBezTo>
                  <a:cubicBezTo>
                    <a:pt x="84541" y="72308"/>
                    <a:pt x="81746" y="80404"/>
                    <a:pt x="82808" y="89740"/>
                  </a:cubicBezTo>
                  <a:cubicBezTo>
                    <a:pt x="83564" y="96357"/>
                    <a:pt x="86410" y="102049"/>
                    <a:pt x="91108" y="106789"/>
                  </a:cubicBezTo>
                  <a:cubicBezTo>
                    <a:pt x="94735" y="110442"/>
                    <a:pt x="98388" y="114069"/>
                    <a:pt x="102024" y="117713"/>
                  </a:cubicBezTo>
                  <a:cubicBezTo>
                    <a:pt x="102372" y="118061"/>
                    <a:pt x="102712" y="118427"/>
                    <a:pt x="103060" y="118783"/>
                  </a:cubicBezTo>
                  <a:lnTo>
                    <a:pt x="103060" y="20328"/>
                  </a:lnTo>
                  <a:cubicBezTo>
                    <a:pt x="102763" y="20642"/>
                    <a:pt x="102482" y="20965"/>
                    <a:pt x="102177" y="21271"/>
                  </a:cubicBezTo>
                  <a:cubicBezTo>
                    <a:pt x="90700" y="32748"/>
                    <a:pt x="79215" y="44224"/>
                    <a:pt x="67738" y="55701"/>
                  </a:cubicBezTo>
                  <a:cubicBezTo>
                    <a:pt x="67475" y="55964"/>
                    <a:pt x="67237" y="56253"/>
                    <a:pt x="66923" y="56431"/>
                  </a:cubicBezTo>
                  <a:cubicBezTo>
                    <a:pt x="66849" y="56473"/>
                    <a:pt x="66748" y="56492"/>
                    <a:pt x="66641" y="56492"/>
                  </a:cubicBezTo>
                  <a:cubicBezTo>
                    <a:pt x="66489" y="56492"/>
                    <a:pt x="66324" y="56454"/>
                    <a:pt x="66209" y="56389"/>
                  </a:cubicBezTo>
                  <a:cubicBezTo>
                    <a:pt x="65912" y="56227"/>
                    <a:pt x="65870" y="55888"/>
                    <a:pt x="66065" y="55607"/>
                  </a:cubicBezTo>
                  <a:cubicBezTo>
                    <a:pt x="66269" y="55318"/>
                    <a:pt x="66541" y="55064"/>
                    <a:pt x="66795" y="54800"/>
                  </a:cubicBezTo>
                  <a:cubicBezTo>
                    <a:pt x="75715" y="45881"/>
                    <a:pt x="84643" y="36961"/>
                    <a:pt x="93563" y="28041"/>
                  </a:cubicBezTo>
                  <a:cubicBezTo>
                    <a:pt x="96731" y="24873"/>
                    <a:pt x="99891" y="21704"/>
                    <a:pt x="103060" y="18536"/>
                  </a:cubicBezTo>
                  <a:lnTo>
                    <a:pt x="103060" y="5377"/>
                  </a:lnTo>
                  <a:cubicBezTo>
                    <a:pt x="101208" y="7331"/>
                    <a:pt x="99416" y="9344"/>
                    <a:pt x="97479" y="11205"/>
                  </a:cubicBezTo>
                  <a:cubicBezTo>
                    <a:pt x="96011" y="12617"/>
                    <a:pt x="94126" y="13316"/>
                    <a:pt x="92230" y="13316"/>
                  </a:cubicBezTo>
                  <a:cubicBezTo>
                    <a:pt x="90363" y="13316"/>
                    <a:pt x="88484" y="12638"/>
                    <a:pt x="86979" y="11298"/>
                  </a:cubicBezTo>
                  <a:cubicBezTo>
                    <a:pt x="86283" y="10678"/>
                    <a:pt x="85629" y="10007"/>
                    <a:pt x="84966" y="9361"/>
                  </a:cubicBezTo>
                  <a:cubicBezTo>
                    <a:pt x="83106" y="7560"/>
                    <a:pt x="80879" y="6660"/>
                    <a:pt x="78653" y="6660"/>
                  </a:cubicBezTo>
                  <a:cubicBezTo>
                    <a:pt x="76385" y="6660"/>
                    <a:pt x="74118" y="7594"/>
                    <a:pt x="72241" y="9463"/>
                  </a:cubicBezTo>
                  <a:cubicBezTo>
                    <a:pt x="68265" y="13422"/>
                    <a:pt x="64298" y="17397"/>
                    <a:pt x="60339" y="21373"/>
                  </a:cubicBezTo>
                  <a:cubicBezTo>
                    <a:pt x="59660" y="22053"/>
                    <a:pt x="58912" y="22545"/>
                    <a:pt x="57910" y="22579"/>
                  </a:cubicBezTo>
                  <a:cubicBezTo>
                    <a:pt x="57872" y="22580"/>
                    <a:pt x="57834" y="22581"/>
                    <a:pt x="57796" y="22581"/>
                  </a:cubicBezTo>
                  <a:cubicBezTo>
                    <a:pt x="56459" y="22581"/>
                    <a:pt x="55438" y="21993"/>
                    <a:pt x="54826" y="20787"/>
                  </a:cubicBezTo>
                  <a:cubicBezTo>
                    <a:pt x="54181" y="19504"/>
                    <a:pt x="54359" y="18255"/>
                    <a:pt x="55285" y="17168"/>
                  </a:cubicBezTo>
                  <a:cubicBezTo>
                    <a:pt x="55829" y="16539"/>
                    <a:pt x="56449" y="15979"/>
                    <a:pt x="57035" y="15393"/>
                  </a:cubicBezTo>
                  <a:cubicBezTo>
                    <a:pt x="57969" y="14450"/>
                    <a:pt x="58912" y="13507"/>
                    <a:pt x="59847" y="12572"/>
                  </a:cubicBezTo>
                  <a:cubicBezTo>
                    <a:pt x="60263" y="12165"/>
                    <a:pt x="60569" y="11706"/>
                    <a:pt x="60603" y="11103"/>
                  </a:cubicBezTo>
                  <a:cubicBezTo>
                    <a:pt x="60645" y="10262"/>
                    <a:pt x="60314" y="9608"/>
                    <a:pt x="59583" y="9200"/>
                  </a:cubicBezTo>
                  <a:cubicBezTo>
                    <a:pt x="59249" y="9011"/>
                    <a:pt x="58907" y="8917"/>
                    <a:pt x="58567" y="8917"/>
                  </a:cubicBezTo>
                  <a:cubicBezTo>
                    <a:pt x="58175" y="8917"/>
                    <a:pt x="57786" y="9043"/>
                    <a:pt x="57417" y="9293"/>
                  </a:cubicBezTo>
                  <a:cubicBezTo>
                    <a:pt x="57120" y="9497"/>
                    <a:pt x="56873" y="9778"/>
                    <a:pt x="56619" y="10041"/>
                  </a:cubicBezTo>
                  <a:cubicBezTo>
                    <a:pt x="52346" y="14305"/>
                    <a:pt x="48064" y="18578"/>
                    <a:pt x="43800" y="22860"/>
                  </a:cubicBezTo>
                  <a:cubicBezTo>
                    <a:pt x="42579" y="24081"/>
                    <a:pt x="41149" y="24781"/>
                    <a:pt x="39417" y="24781"/>
                  </a:cubicBezTo>
                  <a:cubicBezTo>
                    <a:pt x="39366" y="24781"/>
                    <a:pt x="39315" y="24781"/>
                    <a:pt x="39264" y="24779"/>
                  </a:cubicBezTo>
                  <a:cubicBezTo>
                    <a:pt x="36851" y="24712"/>
                    <a:pt x="35050" y="23599"/>
                    <a:pt x="33971" y="21475"/>
                  </a:cubicBezTo>
                  <a:cubicBezTo>
                    <a:pt x="32867" y="19309"/>
                    <a:pt x="33105" y="17168"/>
                    <a:pt x="34507" y="15180"/>
                  </a:cubicBezTo>
                  <a:cubicBezTo>
                    <a:pt x="34787" y="14773"/>
                    <a:pt x="35152" y="14424"/>
                    <a:pt x="35500" y="14067"/>
                  </a:cubicBezTo>
                  <a:cubicBezTo>
                    <a:pt x="39884" y="9676"/>
                    <a:pt x="44276" y="5284"/>
                    <a:pt x="48667" y="892"/>
                  </a:cubicBezTo>
                  <a:cubicBezTo>
                    <a:pt x="48939" y="612"/>
                    <a:pt x="49186" y="297"/>
                    <a:pt x="494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9"/>
            <p:cNvSpPr/>
            <p:nvPr/>
          </p:nvSpPr>
          <p:spPr>
            <a:xfrm>
              <a:off x="2353750" y="745575"/>
              <a:ext cx="2715625" cy="1487300"/>
            </a:xfrm>
            <a:custGeom>
              <a:rect b="b" l="l" r="r" t="t"/>
              <a:pathLst>
                <a:path extrusionOk="0" h="59492" w="108625">
                  <a:moveTo>
                    <a:pt x="1" y="0"/>
                  </a:moveTo>
                  <a:cubicBezTo>
                    <a:pt x="3755" y="3755"/>
                    <a:pt x="7468" y="7560"/>
                    <a:pt x="11273" y="11264"/>
                  </a:cubicBezTo>
                  <a:cubicBezTo>
                    <a:pt x="14569" y="14458"/>
                    <a:pt x="18596" y="16183"/>
                    <a:pt x="23158" y="16472"/>
                  </a:cubicBezTo>
                  <a:cubicBezTo>
                    <a:pt x="23638" y="16503"/>
                    <a:pt x="24113" y="16518"/>
                    <a:pt x="24583" y="16518"/>
                  </a:cubicBezTo>
                  <a:cubicBezTo>
                    <a:pt x="29760" y="16518"/>
                    <a:pt x="34283" y="14632"/>
                    <a:pt x="38092" y="10924"/>
                  </a:cubicBezTo>
                  <a:cubicBezTo>
                    <a:pt x="39570" y="9489"/>
                    <a:pt x="41005" y="8019"/>
                    <a:pt x="42467" y="6567"/>
                  </a:cubicBezTo>
                  <a:cubicBezTo>
                    <a:pt x="43146" y="5887"/>
                    <a:pt x="43809" y="5173"/>
                    <a:pt x="44522" y="4536"/>
                  </a:cubicBezTo>
                  <a:cubicBezTo>
                    <a:pt x="45193" y="3941"/>
                    <a:pt x="45939" y="3633"/>
                    <a:pt x="46725" y="3633"/>
                  </a:cubicBezTo>
                  <a:cubicBezTo>
                    <a:pt x="47182" y="3633"/>
                    <a:pt x="47654" y="3737"/>
                    <a:pt x="48133" y="3950"/>
                  </a:cubicBezTo>
                  <a:cubicBezTo>
                    <a:pt x="49458" y="4536"/>
                    <a:pt x="50188" y="5581"/>
                    <a:pt x="50273" y="7051"/>
                  </a:cubicBezTo>
                  <a:cubicBezTo>
                    <a:pt x="50333" y="8232"/>
                    <a:pt x="49806" y="9140"/>
                    <a:pt x="48991" y="9956"/>
                  </a:cubicBezTo>
                  <a:cubicBezTo>
                    <a:pt x="42526" y="16404"/>
                    <a:pt x="36044" y="22843"/>
                    <a:pt x="29614" y="29324"/>
                  </a:cubicBezTo>
                  <a:cubicBezTo>
                    <a:pt x="25103" y="33894"/>
                    <a:pt x="23447" y="39391"/>
                    <a:pt x="24755" y="45677"/>
                  </a:cubicBezTo>
                  <a:cubicBezTo>
                    <a:pt x="26345" y="53326"/>
                    <a:pt x="33179" y="59491"/>
                    <a:pt x="41944" y="59491"/>
                  </a:cubicBezTo>
                  <a:cubicBezTo>
                    <a:pt x="42027" y="59491"/>
                    <a:pt x="42111" y="59491"/>
                    <a:pt x="42195" y="59489"/>
                  </a:cubicBezTo>
                  <a:cubicBezTo>
                    <a:pt x="46986" y="59421"/>
                    <a:pt x="51097" y="57612"/>
                    <a:pt x="54504" y="54214"/>
                  </a:cubicBezTo>
                  <a:cubicBezTo>
                    <a:pt x="72326" y="36392"/>
                    <a:pt x="90148" y="18570"/>
                    <a:pt x="107979" y="748"/>
                  </a:cubicBezTo>
                  <a:cubicBezTo>
                    <a:pt x="108208" y="510"/>
                    <a:pt x="108412" y="246"/>
                    <a:pt x="108625" y="0"/>
                  </a:cubicBezTo>
                  <a:lnTo>
                    <a:pt x="94676" y="0"/>
                  </a:lnTo>
                  <a:cubicBezTo>
                    <a:pt x="94430" y="272"/>
                    <a:pt x="94200" y="552"/>
                    <a:pt x="93937" y="807"/>
                  </a:cubicBezTo>
                  <a:cubicBezTo>
                    <a:pt x="86410" y="8342"/>
                    <a:pt x="78876" y="15877"/>
                    <a:pt x="71341" y="23403"/>
                  </a:cubicBezTo>
                  <a:cubicBezTo>
                    <a:pt x="71111" y="23641"/>
                    <a:pt x="70882" y="23921"/>
                    <a:pt x="70602" y="24057"/>
                  </a:cubicBezTo>
                  <a:cubicBezTo>
                    <a:pt x="70522" y="24095"/>
                    <a:pt x="70409" y="24114"/>
                    <a:pt x="70294" y="24114"/>
                  </a:cubicBezTo>
                  <a:cubicBezTo>
                    <a:pt x="70125" y="24114"/>
                    <a:pt x="69954" y="24074"/>
                    <a:pt x="69888" y="23998"/>
                  </a:cubicBezTo>
                  <a:cubicBezTo>
                    <a:pt x="69744" y="23811"/>
                    <a:pt x="69693" y="23429"/>
                    <a:pt x="69786" y="23208"/>
                  </a:cubicBezTo>
                  <a:cubicBezTo>
                    <a:pt x="69905" y="22919"/>
                    <a:pt x="70202" y="22707"/>
                    <a:pt x="70440" y="22469"/>
                  </a:cubicBezTo>
                  <a:cubicBezTo>
                    <a:pt x="77644" y="15265"/>
                    <a:pt x="84847" y="8062"/>
                    <a:pt x="92051" y="858"/>
                  </a:cubicBezTo>
                  <a:cubicBezTo>
                    <a:pt x="92331" y="578"/>
                    <a:pt x="92603" y="289"/>
                    <a:pt x="92875" y="0"/>
                  </a:cubicBezTo>
                  <a:lnTo>
                    <a:pt x="73150" y="0"/>
                  </a:lnTo>
                  <a:cubicBezTo>
                    <a:pt x="72938" y="255"/>
                    <a:pt x="72759" y="527"/>
                    <a:pt x="72530" y="756"/>
                  </a:cubicBezTo>
                  <a:cubicBezTo>
                    <a:pt x="62319" y="10967"/>
                    <a:pt x="52117" y="21178"/>
                    <a:pt x="41906" y="31380"/>
                  </a:cubicBezTo>
                  <a:cubicBezTo>
                    <a:pt x="41694" y="31592"/>
                    <a:pt x="41490" y="31813"/>
                    <a:pt x="41252" y="31983"/>
                  </a:cubicBezTo>
                  <a:cubicBezTo>
                    <a:pt x="41129" y="32071"/>
                    <a:pt x="41001" y="32116"/>
                    <a:pt x="40875" y="32116"/>
                  </a:cubicBezTo>
                  <a:cubicBezTo>
                    <a:pt x="40722" y="32116"/>
                    <a:pt x="40571" y="32050"/>
                    <a:pt x="40436" y="31915"/>
                  </a:cubicBezTo>
                  <a:cubicBezTo>
                    <a:pt x="40190" y="31660"/>
                    <a:pt x="40181" y="31371"/>
                    <a:pt x="40385" y="31108"/>
                  </a:cubicBezTo>
                  <a:cubicBezTo>
                    <a:pt x="40589" y="30845"/>
                    <a:pt x="40836" y="30615"/>
                    <a:pt x="41065" y="30378"/>
                  </a:cubicBezTo>
                  <a:cubicBezTo>
                    <a:pt x="50876" y="20575"/>
                    <a:pt x="60688" y="10763"/>
                    <a:pt x="70491" y="951"/>
                  </a:cubicBezTo>
                  <a:cubicBezTo>
                    <a:pt x="70797" y="654"/>
                    <a:pt x="71069" y="323"/>
                    <a:pt x="713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9"/>
            <p:cNvSpPr/>
            <p:nvPr/>
          </p:nvSpPr>
          <p:spPr>
            <a:xfrm>
              <a:off x="4505925" y="1853500"/>
              <a:ext cx="224925" cy="225575"/>
            </a:xfrm>
            <a:custGeom>
              <a:rect b="b" l="l" r="r" t="t"/>
              <a:pathLst>
                <a:path extrusionOk="0" h="9023" w="8997">
                  <a:moveTo>
                    <a:pt x="4498" y="1"/>
                  </a:moveTo>
                  <a:cubicBezTo>
                    <a:pt x="2048" y="1"/>
                    <a:pt x="26" y="2024"/>
                    <a:pt x="18" y="4486"/>
                  </a:cubicBezTo>
                  <a:cubicBezTo>
                    <a:pt x="1" y="6975"/>
                    <a:pt x="2005" y="9005"/>
                    <a:pt x="4477" y="9022"/>
                  </a:cubicBezTo>
                  <a:cubicBezTo>
                    <a:pt x="4493" y="9022"/>
                    <a:pt x="4508" y="9022"/>
                    <a:pt x="4523" y="9022"/>
                  </a:cubicBezTo>
                  <a:cubicBezTo>
                    <a:pt x="6958" y="9022"/>
                    <a:pt x="8971" y="7002"/>
                    <a:pt x="8988" y="4537"/>
                  </a:cubicBezTo>
                  <a:cubicBezTo>
                    <a:pt x="8997" y="2056"/>
                    <a:pt x="7000" y="26"/>
                    <a:pt x="4528" y="1"/>
                  </a:cubicBezTo>
                  <a:cubicBezTo>
                    <a:pt x="4518" y="1"/>
                    <a:pt x="4508" y="1"/>
                    <a:pt x="44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4" name="Google Shape;214;p9"/>
          <p:cNvSpPr txBox="1"/>
          <p:nvPr>
            <p:ph type="title"/>
          </p:nvPr>
        </p:nvSpPr>
        <p:spPr>
          <a:xfrm>
            <a:off x="1313250" y="1005850"/>
            <a:ext cx="6517500" cy="173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93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215" name="Google Shape;215;p9"/>
          <p:cNvGrpSpPr/>
          <p:nvPr/>
        </p:nvGrpSpPr>
        <p:grpSpPr>
          <a:xfrm rot="10800000">
            <a:off x="0" y="4831300"/>
            <a:ext cx="1633375" cy="237275"/>
            <a:chOff x="1263450" y="3868700"/>
            <a:chExt cx="1633375" cy="237275"/>
          </a:xfrm>
        </p:grpSpPr>
        <p:sp>
          <p:nvSpPr>
            <p:cNvPr id="216" name="Google Shape;216;p9"/>
            <p:cNvSpPr/>
            <p:nvPr/>
          </p:nvSpPr>
          <p:spPr>
            <a:xfrm>
              <a:off x="1263450" y="3871050"/>
              <a:ext cx="249125" cy="234925"/>
            </a:xfrm>
            <a:custGeom>
              <a:rect b="b" l="l" r="r" t="t"/>
              <a:pathLst>
                <a:path extrusionOk="0" h="9397" w="9965">
                  <a:moveTo>
                    <a:pt x="7668" y="1"/>
                  </a:moveTo>
                  <a:cubicBezTo>
                    <a:pt x="7208" y="1"/>
                    <a:pt x="6784" y="184"/>
                    <a:pt x="6414" y="543"/>
                  </a:cubicBezTo>
                  <a:cubicBezTo>
                    <a:pt x="5913" y="1036"/>
                    <a:pt x="5428" y="1563"/>
                    <a:pt x="4927" y="2089"/>
                  </a:cubicBezTo>
                  <a:cubicBezTo>
                    <a:pt x="4409" y="1563"/>
                    <a:pt x="3959" y="1112"/>
                    <a:pt x="3517" y="671"/>
                  </a:cubicBezTo>
                  <a:cubicBezTo>
                    <a:pt x="3074" y="232"/>
                    <a:pt x="2547" y="11"/>
                    <a:pt x="2035" y="11"/>
                  </a:cubicBezTo>
                  <a:cubicBezTo>
                    <a:pt x="1574" y="11"/>
                    <a:pt x="1127" y="190"/>
                    <a:pt x="765" y="552"/>
                  </a:cubicBezTo>
                  <a:cubicBezTo>
                    <a:pt x="0" y="1308"/>
                    <a:pt x="34" y="2472"/>
                    <a:pt x="867" y="3296"/>
                  </a:cubicBezTo>
                  <a:cubicBezTo>
                    <a:pt x="1325" y="3754"/>
                    <a:pt x="1801" y="4179"/>
                    <a:pt x="2353" y="4697"/>
                  </a:cubicBezTo>
                  <a:cubicBezTo>
                    <a:pt x="1801" y="5215"/>
                    <a:pt x="1317" y="5649"/>
                    <a:pt x="867" y="6099"/>
                  </a:cubicBezTo>
                  <a:cubicBezTo>
                    <a:pt x="34" y="6931"/>
                    <a:pt x="0" y="8095"/>
                    <a:pt x="765" y="8851"/>
                  </a:cubicBezTo>
                  <a:cubicBezTo>
                    <a:pt x="1126" y="9212"/>
                    <a:pt x="1572" y="9392"/>
                    <a:pt x="2031" y="9392"/>
                  </a:cubicBezTo>
                  <a:cubicBezTo>
                    <a:pt x="2544" y="9392"/>
                    <a:pt x="3073" y="9168"/>
                    <a:pt x="3517" y="8724"/>
                  </a:cubicBezTo>
                  <a:cubicBezTo>
                    <a:pt x="3967" y="8274"/>
                    <a:pt x="4401" y="7806"/>
                    <a:pt x="4919" y="7271"/>
                  </a:cubicBezTo>
                  <a:cubicBezTo>
                    <a:pt x="5174" y="7569"/>
                    <a:pt x="5360" y="7806"/>
                    <a:pt x="5564" y="8019"/>
                  </a:cubicBezTo>
                  <a:cubicBezTo>
                    <a:pt x="6487" y="8946"/>
                    <a:pt x="7219" y="9397"/>
                    <a:pt x="7863" y="9397"/>
                  </a:cubicBezTo>
                  <a:cubicBezTo>
                    <a:pt x="8274" y="9397"/>
                    <a:pt x="8649" y="9212"/>
                    <a:pt x="9013" y="8851"/>
                  </a:cubicBezTo>
                  <a:cubicBezTo>
                    <a:pt x="9965" y="7908"/>
                    <a:pt x="9735" y="6906"/>
                    <a:pt x="8223" y="5394"/>
                  </a:cubicBezTo>
                  <a:cubicBezTo>
                    <a:pt x="8002" y="5173"/>
                    <a:pt x="7773" y="4969"/>
                    <a:pt x="7450" y="4672"/>
                  </a:cubicBezTo>
                  <a:cubicBezTo>
                    <a:pt x="8011" y="4154"/>
                    <a:pt x="8512" y="3703"/>
                    <a:pt x="8996" y="3228"/>
                  </a:cubicBezTo>
                  <a:cubicBezTo>
                    <a:pt x="9446" y="2777"/>
                    <a:pt x="9659" y="2225"/>
                    <a:pt x="9548" y="1597"/>
                  </a:cubicBezTo>
                  <a:cubicBezTo>
                    <a:pt x="9421" y="866"/>
                    <a:pt x="9005" y="348"/>
                    <a:pt x="8300" y="110"/>
                  </a:cubicBezTo>
                  <a:cubicBezTo>
                    <a:pt x="8083" y="37"/>
                    <a:pt x="7872" y="1"/>
                    <a:pt x="76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9"/>
            <p:cNvSpPr/>
            <p:nvPr/>
          </p:nvSpPr>
          <p:spPr>
            <a:xfrm>
              <a:off x="2664025" y="4040500"/>
              <a:ext cx="65225" cy="65025"/>
            </a:xfrm>
            <a:custGeom>
              <a:rect b="b" l="l" r="r" t="t"/>
              <a:pathLst>
                <a:path extrusionOk="0" h="2601" w="2609">
                  <a:moveTo>
                    <a:pt x="1309" y="1"/>
                  </a:moveTo>
                  <a:cubicBezTo>
                    <a:pt x="578" y="1"/>
                    <a:pt x="18" y="553"/>
                    <a:pt x="9" y="1283"/>
                  </a:cubicBezTo>
                  <a:cubicBezTo>
                    <a:pt x="1" y="2005"/>
                    <a:pt x="561" y="2591"/>
                    <a:pt x="1275" y="2600"/>
                  </a:cubicBezTo>
                  <a:cubicBezTo>
                    <a:pt x="1285" y="2600"/>
                    <a:pt x="1296" y="2600"/>
                    <a:pt x="1306" y="2600"/>
                  </a:cubicBezTo>
                  <a:cubicBezTo>
                    <a:pt x="2031" y="2600"/>
                    <a:pt x="2609" y="2020"/>
                    <a:pt x="2600" y="1292"/>
                  </a:cubicBezTo>
                  <a:cubicBezTo>
                    <a:pt x="2600" y="570"/>
                    <a:pt x="2031" y="9"/>
                    <a:pt x="13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9"/>
            <p:cNvSpPr/>
            <p:nvPr/>
          </p:nvSpPr>
          <p:spPr>
            <a:xfrm>
              <a:off x="1652725" y="4040500"/>
              <a:ext cx="65000" cy="65025"/>
            </a:xfrm>
            <a:custGeom>
              <a:rect b="b" l="l" r="r" t="t"/>
              <a:pathLst>
                <a:path extrusionOk="0" h="2601" w="2600">
                  <a:moveTo>
                    <a:pt x="1301" y="0"/>
                  </a:moveTo>
                  <a:cubicBezTo>
                    <a:pt x="561" y="0"/>
                    <a:pt x="0" y="564"/>
                    <a:pt x="0" y="1300"/>
                  </a:cubicBezTo>
                  <a:cubicBezTo>
                    <a:pt x="0" y="2022"/>
                    <a:pt x="561" y="2600"/>
                    <a:pt x="1283" y="2600"/>
                  </a:cubicBezTo>
                  <a:cubicBezTo>
                    <a:pt x="1288" y="2600"/>
                    <a:pt x="1293" y="2600"/>
                    <a:pt x="1299" y="2600"/>
                  </a:cubicBezTo>
                  <a:cubicBezTo>
                    <a:pt x="2005" y="2600"/>
                    <a:pt x="2583" y="2034"/>
                    <a:pt x="2591" y="1326"/>
                  </a:cubicBezTo>
                  <a:cubicBezTo>
                    <a:pt x="2600" y="595"/>
                    <a:pt x="2048" y="18"/>
                    <a:pt x="1334" y="1"/>
                  </a:cubicBezTo>
                  <a:cubicBezTo>
                    <a:pt x="1323" y="0"/>
                    <a:pt x="1312" y="0"/>
                    <a:pt x="13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9"/>
            <p:cNvSpPr/>
            <p:nvPr/>
          </p:nvSpPr>
          <p:spPr>
            <a:xfrm>
              <a:off x="2830525" y="4040500"/>
              <a:ext cx="65650" cy="65025"/>
            </a:xfrm>
            <a:custGeom>
              <a:rect b="b" l="l" r="r" t="t"/>
              <a:pathLst>
                <a:path extrusionOk="0" h="2601" w="2626">
                  <a:moveTo>
                    <a:pt x="1326" y="0"/>
                  </a:moveTo>
                  <a:cubicBezTo>
                    <a:pt x="603" y="0"/>
                    <a:pt x="35" y="533"/>
                    <a:pt x="18" y="1258"/>
                  </a:cubicBezTo>
                  <a:cubicBezTo>
                    <a:pt x="1" y="2005"/>
                    <a:pt x="570" y="2600"/>
                    <a:pt x="1300" y="2600"/>
                  </a:cubicBezTo>
                  <a:cubicBezTo>
                    <a:pt x="1306" y="2600"/>
                    <a:pt x="1311" y="2600"/>
                    <a:pt x="1316" y="2600"/>
                  </a:cubicBezTo>
                  <a:cubicBezTo>
                    <a:pt x="2022" y="2600"/>
                    <a:pt x="2600" y="2026"/>
                    <a:pt x="2617" y="1317"/>
                  </a:cubicBezTo>
                  <a:cubicBezTo>
                    <a:pt x="2626" y="604"/>
                    <a:pt x="2056" y="18"/>
                    <a:pt x="1343" y="1"/>
                  </a:cubicBezTo>
                  <a:cubicBezTo>
                    <a:pt x="1337" y="0"/>
                    <a:pt x="1331" y="0"/>
                    <a:pt x="13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9"/>
            <p:cNvSpPr/>
            <p:nvPr/>
          </p:nvSpPr>
          <p:spPr>
            <a:xfrm>
              <a:off x="1819000" y="3868700"/>
              <a:ext cx="65450" cy="65025"/>
            </a:xfrm>
            <a:custGeom>
              <a:rect b="b" l="l" r="r" t="t"/>
              <a:pathLst>
                <a:path extrusionOk="0" h="2601" w="2618">
                  <a:moveTo>
                    <a:pt x="1309" y="0"/>
                  </a:moveTo>
                  <a:cubicBezTo>
                    <a:pt x="561" y="9"/>
                    <a:pt x="1" y="586"/>
                    <a:pt x="18" y="1342"/>
                  </a:cubicBezTo>
                  <a:cubicBezTo>
                    <a:pt x="34" y="2054"/>
                    <a:pt x="595" y="2600"/>
                    <a:pt x="1302" y="2600"/>
                  </a:cubicBezTo>
                  <a:cubicBezTo>
                    <a:pt x="1313" y="2600"/>
                    <a:pt x="1324" y="2600"/>
                    <a:pt x="1334" y="2600"/>
                  </a:cubicBezTo>
                  <a:cubicBezTo>
                    <a:pt x="2048" y="2591"/>
                    <a:pt x="2617" y="2005"/>
                    <a:pt x="2617" y="1291"/>
                  </a:cubicBezTo>
                  <a:cubicBezTo>
                    <a:pt x="2609" y="569"/>
                    <a:pt x="2031" y="0"/>
                    <a:pt x="13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9"/>
            <p:cNvSpPr/>
            <p:nvPr/>
          </p:nvSpPr>
          <p:spPr>
            <a:xfrm>
              <a:off x="2156475" y="3868900"/>
              <a:ext cx="65200" cy="64800"/>
            </a:xfrm>
            <a:custGeom>
              <a:rect b="b" l="l" r="r" t="t"/>
              <a:pathLst>
                <a:path extrusionOk="0" h="2592" w="2608">
                  <a:moveTo>
                    <a:pt x="1311" y="0"/>
                  </a:moveTo>
                  <a:cubicBezTo>
                    <a:pt x="578" y="0"/>
                    <a:pt x="0" y="580"/>
                    <a:pt x="0" y="1300"/>
                  </a:cubicBezTo>
                  <a:cubicBezTo>
                    <a:pt x="0" y="2005"/>
                    <a:pt x="578" y="2592"/>
                    <a:pt x="1300" y="2592"/>
                  </a:cubicBezTo>
                  <a:cubicBezTo>
                    <a:pt x="1305" y="2592"/>
                    <a:pt x="1310" y="2592"/>
                    <a:pt x="1316" y="2592"/>
                  </a:cubicBezTo>
                  <a:cubicBezTo>
                    <a:pt x="2022" y="2592"/>
                    <a:pt x="2591" y="2034"/>
                    <a:pt x="2599" y="1317"/>
                  </a:cubicBezTo>
                  <a:cubicBezTo>
                    <a:pt x="2608" y="587"/>
                    <a:pt x="2056" y="9"/>
                    <a:pt x="1342" y="1"/>
                  </a:cubicBezTo>
                  <a:cubicBezTo>
                    <a:pt x="1332" y="0"/>
                    <a:pt x="1321" y="0"/>
                    <a:pt x="13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9"/>
            <p:cNvSpPr/>
            <p:nvPr/>
          </p:nvSpPr>
          <p:spPr>
            <a:xfrm>
              <a:off x="2830525" y="3868850"/>
              <a:ext cx="66300" cy="64900"/>
            </a:xfrm>
            <a:custGeom>
              <a:rect b="b" l="l" r="r" t="t"/>
              <a:pathLst>
                <a:path extrusionOk="0" h="2596" w="2652">
                  <a:moveTo>
                    <a:pt x="1312" y="0"/>
                  </a:moveTo>
                  <a:cubicBezTo>
                    <a:pt x="603" y="0"/>
                    <a:pt x="42" y="531"/>
                    <a:pt x="18" y="1251"/>
                  </a:cubicBezTo>
                  <a:cubicBezTo>
                    <a:pt x="1" y="1982"/>
                    <a:pt x="536" y="2568"/>
                    <a:pt x="1249" y="2594"/>
                  </a:cubicBezTo>
                  <a:cubicBezTo>
                    <a:pt x="1271" y="2595"/>
                    <a:pt x="1292" y="2595"/>
                    <a:pt x="1314" y="2595"/>
                  </a:cubicBezTo>
                  <a:cubicBezTo>
                    <a:pt x="2007" y="2595"/>
                    <a:pt x="2576" y="2063"/>
                    <a:pt x="2609" y="1370"/>
                  </a:cubicBezTo>
                  <a:cubicBezTo>
                    <a:pt x="2651" y="657"/>
                    <a:pt x="2107" y="37"/>
                    <a:pt x="1394" y="3"/>
                  </a:cubicBezTo>
                  <a:cubicBezTo>
                    <a:pt x="1366" y="1"/>
                    <a:pt x="1339" y="0"/>
                    <a:pt x="13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9"/>
            <p:cNvSpPr/>
            <p:nvPr/>
          </p:nvSpPr>
          <p:spPr>
            <a:xfrm>
              <a:off x="1819000" y="4040500"/>
              <a:ext cx="65450" cy="65025"/>
            </a:xfrm>
            <a:custGeom>
              <a:rect b="b" l="l" r="r" t="t"/>
              <a:pathLst>
                <a:path extrusionOk="0" h="2601" w="2618">
                  <a:moveTo>
                    <a:pt x="1299" y="0"/>
                  </a:moveTo>
                  <a:cubicBezTo>
                    <a:pt x="1288" y="0"/>
                    <a:pt x="1277" y="0"/>
                    <a:pt x="1266" y="1"/>
                  </a:cubicBezTo>
                  <a:cubicBezTo>
                    <a:pt x="544" y="18"/>
                    <a:pt x="1" y="595"/>
                    <a:pt x="18" y="1326"/>
                  </a:cubicBezTo>
                  <a:cubicBezTo>
                    <a:pt x="26" y="2042"/>
                    <a:pt x="604" y="2600"/>
                    <a:pt x="1310" y="2600"/>
                  </a:cubicBezTo>
                  <a:cubicBezTo>
                    <a:pt x="1315" y="2600"/>
                    <a:pt x="1321" y="2600"/>
                    <a:pt x="1326" y="2600"/>
                  </a:cubicBezTo>
                  <a:cubicBezTo>
                    <a:pt x="2039" y="2591"/>
                    <a:pt x="2617" y="2005"/>
                    <a:pt x="2617" y="1292"/>
                  </a:cubicBezTo>
                  <a:cubicBezTo>
                    <a:pt x="2609" y="563"/>
                    <a:pt x="2031" y="0"/>
                    <a:pt x="12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9"/>
            <p:cNvSpPr/>
            <p:nvPr/>
          </p:nvSpPr>
          <p:spPr>
            <a:xfrm>
              <a:off x="2156475" y="4040500"/>
              <a:ext cx="65200" cy="65025"/>
            </a:xfrm>
            <a:custGeom>
              <a:rect b="b" l="l" r="r" t="t"/>
              <a:pathLst>
                <a:path extrusionOk="0" h="2601" w="2608">
                  <a:moveTo>
                    <a:pt x="1311" y="0"/>
                  </a:moveTo>
                  <a:cubicBezTo>
                    <a:pt x="578" y="0"/>
                    <a:pt x="0" y="580"/>
                    <a:pt x="0" y="1300"/>
                  </a:cubicBezTo>
                  <a:cubicBezTo>
                    <a:pt x="0" y="2005"/>
                    <a:pt x="586" y="2600"/>
                    <a:pt x="1291" y="2600"/>
                  </a:cubicBezTo>
                  <a:cubicBezTo>
                    <a:pt x="1297" y="2600"/>
                    <a:pt x="1302" y="2600"/>
                    <a:pt x="1307" y="2600"/>
                  </a:cubicBezTo>
                  <a:cubicBezTo>
                    <a:pt x="2022" y="2600"/>
                    <a:pt x="2591" y="2034"/>
                    <a:pt x="2599" y="1326"/>
                  </a:cubicBezTo>
                  <a:cubicBezTo>
                    <a:pt x="2608" y="587"/>
                    <a:pt x="2064" y="18"/>
                    <a:pt x="1342" y="1"/>
                  </a:cubicBezTo>
                  <a:cubicBezTo>
                    <a:pt x="1332" y="0"/>
                    <a:pt x="1321" y="0"/>
                    <a:pt x="13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9"/>
            <p:cNvSpPr/>
            <p:nvPr/>
          </p:nvSpPr>
          <p:spPr>
            <a:xfrm>
              <a:off x="2326150" y="4040500"/>
              <a:ext cx="65850" cy="65025"/>
            </a:xfrm>
            <a:custGeom>
              <a:rect b="b" l="l" r="r" t="t"/>
              <a:pathLst>
                <a:path extrusionOk="0" h="2601" w="2634">
                  <a:moveTo>
                    <a:pt x="1315" y="0"/>
                  </a:moveTo>
                  <a:cubicBezTo>
                    <a:pt x="1304" y="0"/>
                    <a:pt x="1294" y="0"/>
                    <a:pt x="1283" y="1"/>
                  </a:cubicBezTo>
                  <a:cubicBezTo>
                    <a:pt x="561" y="18"/>
                    <a:pt x="0" y="612"/>
                    <a:pt x="17" y="1326"/>
                  </a:cubicBezTo>
                  <a:cubicBezTo>
                    <a:pt x="34" y="2029"/>
                    <a:pt x="612" y="2600"/>
                    <a:pt x="1312" y="2600"/>
                  </a:cubicBezTo>
                  <a:cubicBezTo>
                    <a:pt x="1322" y="2600"/>
                    <a:pt x="1332" y="2600"/>
                    <a:pt x="1343" y="2600"/>
                  </a:cubicBezTo>
                  <a:cubicBezTo>
                    <a:pt x="2048" y="2591"/>
                    <a:pt x="2634" y="1997"/>
                    <a:pt x="2625" y="1292"/>
                  </a:cubicBezTo>
                  <a:cubicBezTo>
                    <a:pt x="2625" y="572"/>
                    <a:pt x="2039" y="0"/>
                    <a:pt x="13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9"/>
            <p:cNvSpPr/>
            <p:nvPr/>
          </p:nvSpPr>
          <p:spPr>
            <a:xfrm>
              <a:off x="1652300" y="3868700"/>
              <a:ext cx="65425" cy="65025"/>
            </a:xfrm>
            <a:custGeom>
              <a:rect b="b" l="l" r="r" t="t"/>
              <a:pathLst>
                <a:path extrusionOk="0" h="2601" w="2617">
                  <a:moveTo>
                    <a:pt x="1308" y="0"/>
                  </a:moveTo>
                  <a:cubicBezTo>
                    <a:pt x="569" y="0"/>
                    <a:pt x="0" y="586"/>
                    <a:pt x="17" y="1342"/>
                  </a:cubicBezTo>
                  <a:cubicBezTo>
                    <a:pt x="34" y="2045"/>
                    <a:pt x="595" y="2600"/>
                    <a:pt x="1302" y="2600"/>
                  </a:cubicBezTo>
                  <a:cubicBezTo>
                    <a:pt x="1313" y="2600"/>
                    <a:pt x="1323" y="2600"/>
                    <a:pt x="1334" y="2600"/>
                  </a:cubicBezTo>
                  <a:cubicBezTo>
                    <a:pt x="2048" y="2591"/>
                    <a:pt x="2617" y="2013"/>
                    <a:pt x="2608" y="1291"/>
                  </a:cubicBezTo>
                  <a:cubicBezTo>
                    <a:pt x="2600" y="569"/>
                    <a:pt x="2031" y="9"/>
                    <a:pt x="13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9"/>
            <p:cNvSpPr/>
            <p:nvPr/>
          </p:nvSpPr>
          <p:spPr>
            <a:xfrm>
              <a:off x="2492650" y="3868700"/>
              <a:ext cx="65850" cy="65000"/>
            </a:xfrm>
            <a:custGeom>
              <a:rect b="b" l="l" r="r" t="t"/>
              <a:pathLst>
                <a:path extrusionOk="0" h="2600" w="2634">
                  <a:moveTo>
                    <a:pt x="1343" y="0"/>
                  </a:moveTo>
                  <a:cubicBezTo>
                    <a:pt x="621" y="0"/>
                    <a:pt x="43" y="561"/>
                    <a:pt x="26" y="1274"/>
                  </a:cubicBezTo>
                  <a:cubicBezTo>
                    <a:pt x="1" y="2000"/>
                    <a:pt x="595" y="2600"/>
                    <a:pt x="1327" y="2600"/>
                  </a:cubicBezTo>
                  <a:cubicBezTo>
                    <a:pt x="1332" y="2600"/>
                    <a:pt x="1337" y="2600"/>
                    <a:pt x="1343" y="2600"/>
                  </a:cubicBezTo>
                  <a:cubicBezTo>
                    <a:pt x="2056" y="2600"/>
                    <a:pt x="2634" y="2022"/>
                    <a:pt x="2634" y="1300"/>
                  </a:cubicBezTo>
                  <a:cubicBezTo>
                    <a:pt x="2634" y="586"/>
                    <a:pt x="2056" y="9"/>
                    <a:pt x="13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9"/>
            <p:cNvSpPr/>
            <p:nvPr/>
          </p:nvSpPr>
          <p:spPr>
            <a:xfrm>
              <a:off x="2664025" y="3868700"/>
              <a:ext cx="65025" cy="65000"/>
            </a:xfrm>
            <a:custGeom>
              <a:rect b="b" l="l" r="r" t="t"/>
              <a:pathLst>
                <a:path extrusionOk="0" h="2600" w="2601">
                  <a:moveTo>
                    <a:pt x="1309" y="0"/>
                  </a:moveTo>
                  <a:cubicBezTo>
                    <a:pt x="587" y="0"/>
                    <a:pt x="18" y="561"/>
                    <a:pt x="9" y="1283"/>
                  </a:cubicBezTo>
                  <a:cubicBezTo>
                    <a:pt x="1" y="2005"/>
                    <a:pt x="553" y="2591"/>
                    <a:pt x="1266" y="2600"/>
                  </a:cubicBezTo>
                  <a:cubicBezTo>
                    <a:pt x="1277" y="2600"/>
                    <a:pt x="1288" y="2600"/>
                    <a:pt x="1299" y="2600"/>
                  </a:cubicBezTo>
                  <a:cubicBezTo>
                    <a:pt x="2031" y="2600"/>
                    <a:pt x="2600" y="2028"/>
                    <a:pt x="2600" y="1300"/>
                  </a:cubicBezTo>
                  <a:cubicBezTo>
                    <a:pt x="2600" y="578"/>
                    <a:pt x="2031" y="9"/>
                    <a:pt x="13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9"/>
            <p:cNvSpPr/>
            <p:nvPr/>
          </p:nvSpPr>
          <p:spPr>
            <a:xfrm>
              <a:off x="2493075" y="4040500"/>
              <a:ext cx="65850" cy="65025"/>
            </a:xfrm>
            <a:custGeom>
              <a:rect b="b" l="l" r="r" t="t"/>
              <a:pathLst>
                <a:path extrusionOk="0" h="2601" w="2634">
                  <a:moveTo>
                    <a:pt x="1327" y="0"/>
                  </a:moveTo>
                  <a:cubicBezTo>
                    <a:pt x="595" y="0"/>
                    <a:pt x="9" y="572"/>
                    <a:pt x="9" y="1292"/>
                  </a:cubicBezTo>
                  <a:cubicBezTo>
                    <a:pt x="0" y="1997"/>
                    <a:pt x="587" y="2591"/>
                    <a:pt x="1292" y="2600"/>
                  </a:cubicBezTo>
                  <a:cubicBezTo>
                    <a:pt x="1302" y="2600"/>
                    <a:pt x="1312" y="2600"/>
                    <a:pt x="1322" y="2600"/>
                  </a:cubicBezTo>
                  <a:cubicBezTo>
                    <a:pt x="2022" y="2600"/>
                    <a:pt x="2600" y="2029"/>
                    <a:pt x="2617" y="1326"/>
                  </a:cubicBezTo>
                  <a:cubicBezTo>
                    <a:pt x="2634" y="612"/>
                    <a:pt x="2073" y="18"/>
                    <a:pt x="1360" y="1"/>
                  </a:cubicBezTo>
                  <a:cubicBezTo>
                    <a:pt x="1349" y="0"/>
                    <a:pt x="1338" y="0"/>
                    <a:pt x="13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9"/>
            <p:cNvSpPr/>
            <p:nvPr/>
          </p:nvSpPr>
          <p:spPr>
            <a:xfrm>
              <a:off x="1989550" y="3868900"/>
              <a:ext cx="65425" cy="64800"/>
            </a:xfrm>
            <a:custGeom>
              <a:rect b="b" l="l" r="r" t="t"/>
              <a:pathLst>
                <a:path extrusionOk="0" h="2592" w="2617">
                  <a:moveTo>
                    <a:pt x="1311" y="0"/>
                  </a:moveTo>
                  <a:cubicBezTo>
                    <a:pt x="586" y="0"/>
                    <a:pt x="0" y="580"/>
                    <a:pt x="9" y="1300"/>
                  </a:cubicBezTo>
                  <a:cubicBezTo>
                    <a:pt x="17" y="2014"/>
                    <a:pt x="595" y="2592"/>
                    <a:pt x="1308" y="2592"/>
                  </a:cubicBezTo>
                  <a:cubicBezTo>
                    <a:pt x="1314" y="2592"/>
                    <a:pt x="1319" y="2592"/>
                    <a:pt x="1324" y="2592"/>
                  </a:cubicBezTo>
                  <a:cubicBezTo>
                    <a:pt x="2039" y="2592"/>
                    <a:pt x="2600" y="2026"/>
                    <a:pt x="2608" y="1309"/>
                  </a:cubicBezTo>
                  <a:cubicBezTo>
                    <a:pt x="2617" y="587"/>
                    <a:pt x="2064" y="9"/>
                    <a:pt x="1342" y="1"/>
                  </a:cubicBezTo>
                  <a:cubicBezTo>
                    <a:pt x="1332" y="0"/>
                    <a:pt x="1321" y="0"/>
                    <a:pt x="13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9"/>
            <p:cNvSpPr/>
            <p:nvPr/>
          </p:nvSpPr>
          <p:spPr>
            <a:xfrm>
              <a:off x="1989325" y="4040500"/>
              <a:ext cx="65650" cy="65025"/>
            </a:xfrm>
            <a:custGeom>
              <a:rect b="b" l="l" r="r" t="t"/>
              <a:pathLst>
                <a:path extrusionOk="0" h="2601" w="2626">
                  <a:moveTo>
                    <a:pt x="1327" y="0"/>
                  </a:moveTo>
                  <a:cubicBezTo>
                    <a:pt x="595" y="0"/>
                    <a:pt x="1" y="592"/>
                    <a:pt x="18" y="1317"/>
                  </a:cubicBezTo>
                  <a:cubicBezTo>
                    <a:pt x="26" y="2017"/>
                    <a:pt x="612" y="2600"/>
                    <a:pt x="1319" y="2600"/>
                  </a:cubicBezTo>
                  <a:cubicBezTo>
                    <a:pt x="1324" y="2600"/>
                    <a:pt x="1329" y="2600"/>
                    <a:pt x="1334" y="2600"/>
                  </a:cubicBezTo>
                  <a:cubicBezTo>
                    <a:pt x="2048" y="2600"/>
                    <a:pt x="2617" y="2022"/>
                    <a:pt x="2617" y="1300"/>
                  </a:cubicBezTo>
                  <a:cubicBezTo>
                    <a:pt x="2626" y="578"/>
                    <a:pt x="2065" y="9"/>
                    <a:pt x="1343" y="1"/>
                  </a:cubicBezTo>
                  <a:cubicBezTo>
                    <a:pt x="1338" y="0"/>
                    <a:pt x="1332" y="0"/>
                    <a:pt x="13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9"/>
            <p:cNvSpPr/>
            <p:nvPr/>
          </p:nvSpPr>
          <p:spPr>
            <a:xfrm>
              <a:off x="2326350" y="3868900"/>
              <a:ext cx="65875" cy="64800"/>
            </a:xfrm>
            <a:custGeom>
              <a:rect b="b" l="l" r="r" t="t"/>
              <a:pathLst>
                <a:path extrusionOk="0" h="2592" w="2635">
                  <a:moveTo>
                    <a:pt x="1323" y="0"/>
                  </a:moveTo>
                  <a:cubicBezTo>
                    <a:pt x="1313" y="0"/>
                    <a:pt x="1302" y="0"/>
                    <a:pt x="1292" y="1"/>
                  </a:cubicBezTo>
                  <a:cubicBezTo>
                    <a:pt x="579" y="9"/>
                    <a:pt x="1" y="595"/>
                    <a:pt x="9" y="1309"/>
                  </a:cubicBezTo>
                  <a:cubicBezTo>
                    <a:pt x="18" y="2017"/>
                    <a:pt x="596" y="2592"/>
                    <a:pt x="1302" y="2592"/>
                  </a:cubicBezTo>
                  <a:cubicBezTo>
                    <a:pt x="1307" y="2592"/>
                    <a:pt x="1312" y="2592"/>
                    <a:pt x="1318" y="2592"/>
                  </a:cubicBezTo>
                  <a:cubicBezTo>
                    <a:pt x="2031" y="2592"/>
                    <a:pt x="2609" y="2014"/>
                    <a:pt x="2617" y="1309"/>
                  </a:cubicBezTo>
                  <a:cubicBezTo>
                    <a:pt x="2634" y="589"/>
                    <a:pt x="2048" y="0"/>
                    <a:pt x="13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3" name="Google Shape;233;p9"/>
          <p:cNvSpPr/>
          <p:nvPr/>
        </p:nvSpPr>
        <p:spPr>
          <a:xfrm>
            <a:off x="2916300" y="4434975"/>
            <a:ext cx="484800" cy="484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p9"/>
          <p:cNvSpPr/>
          <p:nvPr/>
        </p:nvSpPr>
        <p:spPr>
          <a:xfrm>
            <a:off x="8040250" y="222850"/>
            <a:ext cx="647728" cy="633305"/>
          </a:xfrm>
          <a:custGeom>
            <a:rect b="b" l="l" r="r" t="t"/>
            <a:pathLst>
              <a:path extrusionOk="0" h="147366" w="150722">
                <a:moveTo>
                  <a:pt x="75347" y="13536"/>
                </a:moveTo>
                <a:cubicBezTo>
                  <a:pt x="87879" y="13536"/>
                  <a:pt x="100451" y="17795"/>
                  <a:pt x="110729" y="26435"/>
                </a:cubicBezTo>
                <a:cubicBezTo>
                  <a:pt x="134932" y="46775"/>
                  <a:pt x="137456" y="82477"/>
                  <a:pt x="116251" y="106001"/>
                </a:cubicBezTo>
                <a:cubicBezTo>
                  <a:pt x="105152" y="118322"/>
                  <a:pt x="90256" y="124199"/>
                  <a:pt x="75496" y="124199"/>
                </a:cubicBezTo>
                <a:cubicBezTo>
                  <a:pt x="62768" y="124199"/>
                  <a:pt x="50141" y="119829"/>
                  <a:pt x="40137" y="111452"/>
                </a:cubicBezTo>
                <a:cubicBezTo>
                  <a:pt x="40422" y="111256"/>
                  <a:pt x="40681" y="111131"/>
                  <a:pt x="40868" y="110944"/>
                </a:cubicBezTo>
                <a:cubicBezTo>
                  <a:pt x="46997" y="104815"/>
                  <a:pt x="53117" y="98686"/>
                  <a:pt x="59245" y="92558"/>
                </a:cubicBezTo>
                <a:cubicBezTo>
                  <a:pt x="60030" y="91772"/>
                  <a:pt x="60468" y="90889"/>
                  <a:pt x="60200" y="89756"/>
                </a:cubicBezTo>
                <a:cubicBezTo>
                  <a:pt x="59894" y="88420"/>
                  <a:pt x="58745" y="87620"/>
                  <a:pt x="57542" y="87620"/>
                </a:cubicBezTo>
                <a:cubicBezTo>
                  <a:pt x="56922" y="87620"/>
                  <a:pt x="56288" y="87832"/>
                  <a:pt x="55748" y="88293"/>
                </a:cubicBezTo>
                <a:cubicBezTo>
                  <a:pt x="55525" y="88481"/>
                  <a:pt x="55320" y="88704"/>
                  <a:pt x="55115" y="88909"/>
                </a:cubicBezTo>
                <a:cubicBezTo>
                  <a:pt x="49004" y="95029"/>
                  <a:pt x="42902" y="101140"/>
                  <a:pt x="36800" y="107259"/>
                </a:cubicBezTo>
                <a:cubicBezTo>
                  <a:pt x="36613" y="107447"/>
                  <a:pt x="36470" y="107696"/>
                  <a:pt x="36309" y="107911"/>
                </a:cubicBezTo>
                <a:cubicBezTo>
                  <a:pt x="17870" y="90060"/>
                  <a:pt x="13356" y="57953"/>
                  <a:pt x="32233" y="34330"/>
                </a:cubicBezTo>
                <a:cubicBezTo>
                  <a:pt x="43240" y="20555"/>
                  <a:pt x="59260" y="13536"/>
                  <a:pt x="75347" y="13536"/>
                </a:cubicBezTo>
                <a:close/>
                <a:moveTo>
                  <a:pt x="75319" y="1"/>
                </a:moveTo>
                <a:cubicBezTo>
                  <a:pt x="59499" y="1"/>
                  <a:pt x="43633" y="5476"/>
                  <a:pt x="30716" y="16586"/>
                </a:cubicBezTo>
                <a:cubicBezTo>
                  <a:pt x="16826" y="28532"/>
                  <a:pt x="8752" y="43742"/>
                  <a:pt x="6977" y="61994"/>
                </a:cubicBezTo>
                <a:cubicBezTo>
                  <a:pt x="4907" y="83431"/>
                  <a:pt x="11812" y="101871"/>
                  <a:pt x="26648" y="117554"/>
                </a:cubicBezTo>
                <a:cubicBezTo>
                  <a:pt x="26425" y="117733"/>
                  <a:pt x="26166" y="117902"/>
                  <a:pt x="25961" y="118107"/>
                </a:cubicBezTo>
                <a:cubicBezTo>
                  <a:pt x="17923" y="126145"/>
                  <a:pt x="9894" y="134192"/>
                  <a:pt x="1865" y="142230"/>
                </a:cubicBezTo>
                <a:cubicBezTo>
                  <a:pt x="1642" y="142462"/>
                  <a:pt x="1401" y="142685"/>
                  <a:pt x="1205" y="142934"/>
                </a:cubicBezTo>
                <a:cubicBezTo>
                  <a:pt x="1" y="144513"/>
                  <a:pt x="750" y="146735"/>
                  <a:pt x="2668" y="147261"/>
                </a:cubicBezTo>
                <a:cubicBezTo>
                  <a:pt x="2927" y="147333"/>
                  <a:pt x="3173" y="147366"/>
                  <a:pt x="3407" y="147366"/>
                </a:cubicBezTo>
                <a:cubicBezTo>
                  <a:pt x="4254" y="147366"/>
                  <a:pt x="4953" y="146930"/>
                  <a:pt x="5603" y="146280"/>
                </a:cubicBezTo>
                <a:cubicBezTo>
                  <a:pt x="13730" y="138135"/>
                  <a:pt x="21866" y="129990"/>
                  <a:pt x="29993" y="121836"/>
                </a:cubicBezTo>
                <a:cubicBezTo>
                  <a:pt x="30199" y="121631"/>
                  <a:pt x="30350" y="121363"/>
                  <a:pt x="30546" y="121096"/>
                </a:cubicBezTo>
                <a:cubicBezTo>
                  <a:pt x="43637" y="132340"/>
                  <a:pt x="59520" y="137739"/>
                  <a:pt x="75257" y="137739"/>
                </a:cubicBezTo>
                <a:cubicBezTo>
                  <a:pt x="94804" y="137739"/>
                  <a:pt x="114126" y="129411"/>
                  <a:pt x="127598" y="113611"/>
                </a:cubicBezTo>
                <a:cubicBezTo>
                  <a:pt x="150722" y="86482"/>
                  <a:pt x="149571" y="46008"/>
                  <a:pt x="124030" y="20315"/>
                </a:cubicBezTo>
                <a:cubicBezTo>
                  <a:pt x="110641" y="6847"/>
                  <a:pt x="93009" y="1"/>
                  <a:pt x="7531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0"/>
          <p:cNvSpPr/>
          <p:nvPr>
            <p:ph idx="2" type="pic"/>
          </p:nvPr>
        </p:nvSpPr>
        <p:spPr>
          <a:xfrm>
            <a:off x="-25" y="-13725"/>
            <a:ext cx="9144000" cy="5157300"/>
          </a:xfrm>
          <a:prstGeom prst="rect">
            <a:avLst/>
          </a:prstGeom>
          <a:noFill/>
          <a:ln>
            <a:noFill/>
          </a:ln>
        </p:spPr>
      </p:sp>
      <p:sp>
        <p:nvSpPr>
          <p:cNvPr id="237" name="Google Shape;237;p10"/>
          <p:cNvSpPr txBox="1"/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accent1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0" Type="http://schemas.openxmlformats.org/officeDocument/2006/relationships/theme" Target="../theme/theme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175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175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175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175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175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175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175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175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</p:sldLayoutIdLst>
  <p:transition spd="med">
    <p:fade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Relationship Id="rId4" Type="http://schemas.openxmlformats.org/officeDocument/2006/relationships/image" Target="../media/image9.png"/><Relationship Id="rId5" Type="http://schemas.openxmlformats.org/officeDocument/2006/relationships/image" Target="../media/image1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png"/><Relationship Id="rId4" Type="http://schemas.openxmlformats.org/officeDocument/2006/relationships/image" Target="../media/image16.png"/><Relationship Id="rId5" Type="http://schemas.openxmlformats.org/officeDocument/2006/relationships/image" Target="../media/image1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5.gif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5.jpg"/><Relationship Id="rId4" Type="http://schemas.openxmlformats.org/officeDocument/2006/relationships/image" Target="../media/image13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2.gif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4.png"/><Relationship Id="rId4" Type="http://schemas.openxmlformats.org/officeDocument/2006/relationships/image" Target="../media/image23.png"/><Relationship Id="rId5" Type="http://schemas.openxmlformats.org/officeDocument/2006/relationships/image" Target="../media/image2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0.gif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7.png"/><Relationship Id="rId4" Type="http://schemas.openxmlformats.org/officeDocument/2006/relationships/image" Target="../media/image26.jpg"/><Relationship Id="rId5" Type="http://schemas.openxmlformats.org/officeDocument/2006/relationships/image" Target="../media/image29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8.png"/><Relationship Id="rId4" Type="http://schemas.openxmlformats.org/officeDocument/2006/relationships/image" Target="../media/image31.jpg"/><Relationship Id="rId5" Type="http://schemas.openxmlformats.org/officeDocument/2006/relationships/image" Target="../media/image34.png"/><Relationship Id="rId6" Type="http://schemas.openxmlformats.org/officeDocument/2006/relationships/image" Target="../media/image32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7.png"/><Relationship Id="rId4" Type="http://schemas.openxmlformats.org/officeDocument/2006/relationships/image" Target="../media/image33.jpg"/><Relationship Id="rId5" Type="http://schemas.openxmlformats.org/officeDocument/2006/relationships/image" Target="../media/image39.png"/><Relationship Id="rId6" Type="http://schemas.openxmlformats.org/officeDocument/2006/relationships/image" Target="../media/image35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0.png"/><Relationship Id="rId4" Type="http://schemas.openxmlformats.org/officeDocument/2006/relationships/image" Target="../media/image36.jpg"/><Relationship Id="rId5" Type="http://schemas.openxmlformats.org/officeDocument/2006/relationships/image" Target="../media/image43.png"/><Relationship Id="rId6" Type="http://schemas.openxmlformats.org/officeDocument/2006/relationships/image" Target="../media/image42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8.png"/><Relationship Id="rId4" Type="http://schemas.openxmlformats.org/officeDocument/2006/relationships/image" Target="../media/image41.jpg"/><Relationship Id="rId5" Type="http://schemas.openxmlformats.org/officeDocument/2006/relationships/image" Target="../media/image44.png"/><Relationship Id="rId6" Type="http://schemas.openxmlformats.org/officeDocument/2006/relationships/image" Target="../media/image49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4.png"/><Relationship Id="rId4" Type="http://schemas.openxmlformats.org/officeDocument/2006/relationships/image" Target="../media/image46.jpg"/><Relationship Id="rId5" Type="http://schemas.openxmlformats.org/officeDocument/2006/relationships/image" Target="../media/image51.png"/><Relationship Id="rId6" Type="http://schemas.openxmlformats.org/officeDocument/2006/relationships/image" Target="../media/image50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52.png"/><Relationship Id="rId4" Type="http://schemas.openxmlformats.org/officeDocument/2006/relationships/image" Target="../media/image47.jpg"/><Relationship Id="rId5" Type="http://schemas.openxmlformats.org/officeDocument/2006/relationships/image" Target="../media/image53.png"/><Relationship Id="rId6" Type="http://schemas.openxmlformats.org/officeDocument/2006/relationships/image" Target="../media/image56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5.jpg"/><Relationship Id="rId4" Type="http://schemas.openxmlformats.org/officeDocument/2006/relationships/image" Target="../media/image59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8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7.gif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7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2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p31"/>
          <p:cNvSpPr txBox="1"/>
          <p:nvPr>
            <p:ph type="ctrTitle"/>
          </p:nvPr>
        </p:nvSpPr>
        <p:spPr>
          <a:xfrm>
            <a:off x="78300" y="887250"/>
            <a:ext cx="8987400" cy="230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200"/>
              <a:t>Capstone Project</a:t>
            </a:r>
            <a:endParaRPr sz="62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300">
                <a:solidFill>
                  <a:schemeClr val="dk2"/>
                </a:solidFill>
              </a:rPr>
              <a:t>Cardiovascular Risk Prediction</a:t>
            </a:r>
            <a:endParaRPr sz="4300">
              <a:solidFill>
                <a:schemeClr val="dk2"/>
              </a:solidFill>
            </a:endParaRPr>
          </a:p>
        </p:txBody>
      </p:sp>
      <p:sp>
        <p:nvSpPr>
          <p:cNvPr id="854" name="Google Shape;854;p31"/>
          <p:cNvSpPr txBox="1"/>
          <p:nvPr>
            <p:ph idx="1" type="subTitle"/>
          </p:nvPr>
        </p:nvSpPr>
        <p:spPr>
          <a:xfrm>
            <a:off x="1428750" y="3423100"/>
            <a:ext cx="6286500" cy="122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By - Arindam Paul</a:t>
            </a:r>
            <a:endParaRPr b="1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(aripaul05@gmail.com)</a:t>
            </a:r>
            <a:endParaRPr b="1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8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p40"/>
          <p:cNvSpPr txBox="1"/>
          <p:nvPr>
            <p:ph type="title"/>
          </p:nvPr>
        </p:nvSpPr>
        <p:spPr>
          <a:xfrm>
            <a:off x="1264650" y="2054624"/>
            <a:ext cx="6614700" cy="124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Exploratory Data Analysis</a:t>
            </a:r>
            <a:endParaRPr sz="5000"/>
          </a:p>
        </p:txBody>
      </p:sp>
      <p:sp>
        <p:nvSpPr>
          <p:cNvPr id="930" name="Google Shape;930;p40"/>
          <p:cNvSpPr txBox="1"/>
          <p:nvPr>
            <p:ph idx="4294967295" type="title"/>
          </p:nvPr>
        </p:nvSpPr>
        <p:spPr>
          <a:xfrm>
            <a:off x="4085250" y="1060419"/>
            <a:ext cx="9735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600"/>
              <a:t>04</a:t>
            </a:r>
            <a:endParaRPr sz="5600"/>
          </a:p>
        </p:txBody>
      </p:sp>
      <p:sp>
        <p:nvSpPr>
          <p:cNvPr id="931" name="Google Shape;931;p40"/>
          <p:cNvSpPr txBox="1"/>
          <p:nvPr>
            <p:ph idx="4294967295" type="subTitle"/>
          </p:nvPr>
        </p:nvSpPr>
        <p:spPr>
          <a:xfrm>
            <a:off x="1264650" y="3555681"/>
            <a:ext cx="6614700" cy="3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/>
              <a:t>Analyzing data sets with statistical graphs</a:t>
            </a:r>
            <a:endParaRPr sz="16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5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p4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50850" lvl="0" marL="457200" rtl="0" algn="l">
              <a:spcBef>
                <a:spcPts val="0"/>
              </a:spcBef>
              <a:spcAft>
                <a:spcPts val="0"/>
              </a:spcAft>
              <a:buSzPts val="3500"/>
              <a:buChar char="➢"/>
            </a:pPr>
            <a:r>
              <a:rPr lang="en"/>
              <a:t>Ten Year CHD by Age</a:t>
            </a:r>
            <a:endParaRPr/>
          </a:p>
        </p:txBody>
      </p:sp>
      <p:sp>
        <p:nvSpPr>
          <p:cNvPr id="937" name="Google Shape;937;p41"/>
          <p:cNvSpPr txBox="1"/>
          <p:nvPr>
            <p:ph idx="4294967295" type="subTitle"/>
          </p:nvPr>
        </p:nvSpPr>
        <p:spPr>
          <a:xfrm>
            <a:off x="837175" y="1143000"/>
            <a:ext cx="7175100" cy="11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CHD probability</a:t>
            </a:r>
            <a:r>
              <a:rPr lang="en"/>
              <a:t> is </a:t>
            </a:r>
            <a:r>
              <a:rPr b="1" lang="en"/>
              <a:t>high </a:t>
            </a:r>
            <a:r>
              <a:rPr lang="en"/>
              <a:t>for </a:t>
            </a:r>
            <a:r>
              <a:rPr b="1" lang="en"/>
              <a:t>above 65+ aged</a:t>
            </a:r>
            <a:r>
              <a:rPr lang="en"/>
              <a:t> peoples.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So,</a:t>
            </a:r>
            <a:r>
              <a:rPr b="1" lang="en"/>
              <a:t> older people</a:t>
            </a:r>
            <a:r>
              <a:rPr lang="en"/>
              <a:t> have a </a:t>
            </a:r>
            <a:r>
              <a:rPr b="1" lang="en"/>
              <a:t>higher risk</a:t>
            </a:r>
            <a:r>
              <a:rPr lang="en"/>
              <a:t> of having </a:t>
            </a:r>
            <a:r>
              <a:rPr b="1" lang="en"/>
              <a:t>coronary heart disease</a:t>
            </a:r>
            <a:r>
              <a:rPr lang="en"/>
              <a:t> in next </a:t>
            </a:r>
            <a:r>
              <a:rPr b="1" lang="en"/>
              <a:t>10 years</a:t>
            </a:r>
            <a:r>
              <a:rPr lang="en"/>
              <a:t>.</a:t>
            </a:r>
            <a:endParaRPr sz="1400"/>
          </a:p>
        </p:txBody>
      </p:sp>
      <p:pic>
        <p:nvPicPr>
          <p:cNvPr id="938" name="Google Shape;938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48700" y="2267700"/>
            <a:ext cx="4615619" cy="256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9" name="Google Shape;939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66800" y="2337350"/>
            <a:ext cx="2388973" cy="2501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3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p4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50850" lvl="0" marL="457200" rtl="0" algn="l">
              <a:spcBef>
                <a:spcPts val="0"/>
              </a:spcBef>
              <a:spcAft>
                <a:spcPts val="0"/>
              </a:spcAft>
              <a:buSzPts val="3500"/>
              <a:buChar char="➢"/>
            </a:pPr>
            <a:r>
              <a:rPr lang="en"/>
              <a:t>Ten Year CHD by Sex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5" name="Google Shape;945;p42"/>
          <p:cNvSpPr txBox="1"/>
          <p:nvPr>
            <p:ph idx="4294967295" type="subTitle"/>
          </p:nvPr>
        </p:nvSpPr>
        <p:spPr>
          <a:xfrm>
            <a:off x="837175" y="1143000"/>
            <a:ext cx="7175100" cy="10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</a:t>
            </a:r>
            <a:r>
              <a:rPr lang="en"/>
              <a:t>he </a:t>
            </a:r>
            <a:r>
              <a:rPr b="1" lang="en"/>
              <a:t>gender distribution</a:t>
            </a:r>
            <a:r>
              <a:rPr lang="en"/>
              <a:t> is not even with high count for </a:t>
            </a:r>
            <a:r>
              <a:rPr b="1" lang="en"/>
              <a:t>females</a:t>
            </a:r>
            <a:r>
              <a:rPr lang="en"/>
              <a:t>. </a:t>
            </a:r>
            <a:r>
              <a:rPr b="1" lang="en"/>
              <a:t>53.2%</a:t>
            </a:r>
            <a:r>
              <a:rPr lang="en"/>
              <a:t> </a:t>
            </a:r>
            <a:r>
              <a:rPr lang="en"/>
              <a:t>are there </a:t>
            </a:r>
            <a:r>
              <a:rPr lang="en"/>
              <a:t>for </a:t>
            </a:r>
            <a:r>
              <a:rPr b="1" lang="en"/>
              <a:t>males </a:t>
            </a:r>
            <a:r>
              <a:rPr lang="en"/>
              <a:t>and </a:t>
            </a:r>
            <a:r>
              <a:rPr b="1" lang="en"/>
              <a:t>46.8%</a:t>
            </a:r>
            <a:r>
              <a:rPr lang="en"/>
              <a:t> for </a:t>
            </a:r>
            <a:r>
              <a:rPr b="1" lang="en"/>
              <a:t>females</a:t>
            </a:r>
            <a:r>
              <a:rPr lang="en"/>
              <a:t>.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M</a:t>
            </a:r>
            <a:r>
              <a:rPr b="1" lang="en"/>
              <a:t>en </a:t>
            </a:r>
            <a:r>
              <a:rPr lang="en"/>
              <a:t>are generally at a </a:t>
            </a:r>
            <a:r>
              <a:rPr b="1" lang="en"/>
              <a:t>higher risk</a:t>
            </a:r>
            <a:r>
              <a:rPr lang="en"/>
              <a:t> of</a:t>
            </a:r>
            <a:r>
              <a:rPr b="1" lang="en"/>
              <a:t> having coronary heart disease</a:t>
            </a:r>
            <a:r>
              <a:rPr lang="en"/>
              <a:t>.</a:t>
            </a:r>
            <a:endParaRPr sz="1400"/>
          </a:p>
        </p:txBody>
      </p:sp>
      <p:pic>
        <p:nvPicPr>
          <p:cNvPr id="946" name="Google Shape;946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45925" y="2351275"/>
            <a:ext cx="4205500" cy="263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7" name="Google Shape;947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71600" y="2419650"/>
            <a:ext cx="2461175" cy="2571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p4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50850" lvl="0" marL="457200" rtl="0" algn="l">
              <a:spcBef>
                <a:spcPts val="0"/>
              </a:spcBef>
              <a:spcAft>
                <a:spcPts val="0"/>
              </a:spcAft>
              <a:buSzPts val="3500"/>
              <a:buChar char="➢"/>
            </a:pPr>
            <a:r>
              <a:rPr lang="en"/>
              <a:t>Ten Year CHD by Smoking</a:t>
            </a:r>
            <a:endParaRPr/>
          </a:p>
        </p:txBody>
      </p:sp>
      <p:sp>
        <p:nvSpPr>
          <p:cNvPr id="953" name="Google Shape;953;p43"/>
          <p:cNvSpPr txBox="1"/>
          <p:nvPr>
            <p:ph idx="4294967295" type="subTitle"/>
          </p:nvPr>
        </p:nvSpPr>
        <p:spPr>
          <a:xfrm>
            <a:off x="837175" y="1143000"/>
            <a:ext cx="7175100" cy="14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</a:t>
            </a:r>
            <a:r>
              <a:rPr lang="en"/>
              <a:t>he </a:t>
            </a:r>
            <a:r>
              <a:rPr b="1" lang="en"/>
              <a:t>negative cases</a:t>
            </a:r>
            <a:r>
              <a:rPr lang="en"/>
              <a:t> are </a:t>
            </a:r>
            <a:r>
              <a:rPr b="1" lang="en"/>
              <a:t>more </a:t>
            </a:r>
            <a:r>
              <a:rPr lang="en"/>
              <a:t>for the </a:t>
            </a:r>
            <a:r>
              <a:rPr b="1" lang="en"/>
              <a:t>non smokers</a:t>
            </a:r>
            <a:r>
              <a:rPr lang="en"/>
              <a:t> compared to the positive cases for non smokers.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Statistically, </a:t>
            </a:r>
            <a:r>
              <a:rPr b="1" lang="en"/>
              <a:t>10 year risk of CHD</a:t>
            </a:r>
            <a:r>
              <a:rPr lang="en"/>
              <a:t> is </a:t>
            </a:r>
            <a:r>
              <a:rPr b="1" lang="en"/>
              <a:t>not dependent</a:t>
            </a:r>
            <a:r>
              <a:rPr lang="en"/>
              <a:t> on </a:t>
            </a:r>
            <a:r>
              <a:rPr b="1" lang="en"/>
              <a:t>smoking </a:t>
            </a:r>
            <a:r>
              <a:rPr lang="en"/>
              <a:t>with a 95% confidence.</a:t>
            </a:r>
            <a:endParaRPr/>
          </a:p>
        </p:txBody>
      </p:sp>
      <p:pic>
        <p:nvPicPr>
          <p:cNvPr id="954" name="Google Shape;95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9100" y="2467800"/>
            <a:ext cx="3977227" cy="244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5" name="Google Shape;955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71600" y="2544000"/>
            <a:ext cx="2337166" cy="2447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4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50850" lvl="0" marL="457200" rtl="0" algn="l">
              <a:spcBef>
                <a:spcPts val="0"/>
              </a:spcBef>
              <a:spcAft>
                <a:spcPts val="0"/>
              </a:spcAft>
              <a:buSzPts val="3500"/>
              <a:buChar char="➢"/>
            </a:pPr>
            <a:r>
              <a:rPr lang="en"/>
              <a:t>Other Notable Observations</a:t>
            </a:r>
            <a:endParaRPr/>
          </a:p>
        </p:txBody>
      </p:sp>
      <p:sp>
        <p:nvSpPr>
          <p:cNvPr id="961" name="Google Shape;961;p44"/>
          <p:cNvSpPr txBox="1"/>
          <p:nvPr>
            <p:ph idx="4294967295" type="subTitle"/>
          </p:nvPr>
        </p:nvSpPr>
        <p:spPr>
          <a:xfrm>
            <a:off x="837175" y="1143000"/>
            <a:ext cx="7168500" cy="9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Patients </a:t>
            </a:r>
            <a:r>
              <a:rPr lang="en"/>
              <a:t>who have </a:t>
            </a:r>
            <a:r>
              <a:rPr b="1" lang="en"/>
              <a:t>high blood pressure</a:t>
            </a:r>
            <a:r>
              <a:rPr lang="en"/>
              <a:t> </a:t>
            </a:r>
            <a:r>
              <a:rPr lang="en"/>
              <a:t>and have been </a:t>
            </a:r>
            <a:r>
              <a:rPr b="1" lang="en"/>
              <a:t>taking BP medication</a:t>
            </a:r>
            <a:r>
              <a:rPr lang="en"/>
              <a:t> have comparatively</a:t>
            </a:r>
            <a:r>
              <a:rPr b="1" lang="en"/>
              <a:t> higher risk of CHD</a:t>
            </a:r>
            <a:r>
              <a:rPr lang="en"/>
              <a:t>.</a:t>
            </a:r>
            <a:endParaRPr/>
          </a:p>
        </p:txBody>
      </p:sp>
      <p:pic>
        <p:nvPicPr>
          <p:cNvPr id="962" name="Google Shape;96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2500" y="2294227"/>
            <a:ext cx="2134225" cy="2234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963" name="Google Shape;963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26100" y="2294226"/>
            <a:ext cx="2134225" cy="223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4" name="Google Shape;964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60850" y="2218000"/>
            <a:ext cx="3611374" cy="2234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8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Google Shape;969;p45"/>
          <p:cNvSpPr txBox="1"/>
          <p:nvPr>
            <p:ph type="title"/>
          </p:nvPr>
        </p:nvSpPr>
        <p:spPr>
          <a:xfrm>
            <a:off x="720000" y="6736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50850" lvl="0" marL="457200" rtl="0" algn="l">
              <a:spcBef>
                <a:spcPts val="0"/>
              </a:spcBef>
              <a:spcAft>
                <a:spcPts val="0"/>
              </a:spcAft>
              <a:buSzPts val="3500"/>
              <a:buChar char="➢"/>
            </a:pPr>
            <a:r>
              <a:rPr lang="en" sz="3500"/>
              <a:t>Other Notable Observations</a:t>
            </a:r>
            <a:endParaRPr sz="3500"/>
          </a:p>
        </p:txBody>
      </p:sp>
      <p:sp>
        <p:nvSpPr>
          <p:cNvPr id="970" name="Google Shape;970;p45"/>
          <p:cNvSpPr txBox="1"/>
          <p:nvPr>
            <p:ph idx="4294967295" type="subTitle"/>
          </p:nvPr>
        </p:nvSpPr>
        <p:spPr>
          <a:xfrm>
            <a:off x="837175" y="1371600"/>
            <a:ext cx="7168500" cy="81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Patients </a:t>
            </a:r>
            <a:r>
              <a:rPr lang="en"/>
              <a:t>who have a </a:t>
            </a:r>
            <a:r>
              <a:rPr b="1" lang="en"/>
              <a:t>history of hypertension </a:t>
            </a:r>
            <a:r>
              <a:rPr lang="en"/>
              <a:t>and had a </a:t>
            </a:r>
            <a:r>
              <a:rPr b="1" lang="en"/>
              <a:t>stroke previously</a:t>
            </a:r>
            <a:r>
              <a:rPr lang="en"/>
              <a:t> have comparatively</a:t>
            </a:r>
            <a:r>
              <a:rPr b="1" lang="en"/>
              <a:t> higher risk of CHD</a:t>
            </a:r>
            <a:r>
              <a:rPr lang="en"/>
              <a:t>.</a:t>
            </a:r>
            <a:endParaRPr/>
          </a:p>
        </p:txBody>
      </p:sp>
      <p:pic>
        <p:nvPicPr>
          <p:cNvPr id="971" name="Google Shape;971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6800" y="2413200"/>
            <a:ext cx="3827825" cy="2413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72" name="Google Shape;972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87615" y="2413225"/>
            <a:ext cx="3827785" cy="2413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6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Google Shape;977;p4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50850" lvl="0" marL="457200" rtl="0" algn="l">
              <a:spcBef>
                <a:spcPts val="0"/>
              </a:spcBef>
              <a:spcAft>
                <a:spcPts val="0"/>
              </a:spcAft>
              <a:buSzPts val="3500"/>
              <a:buChar char="➢"/>
            </a:pPr>
            <a:r>
              <a:rPr lang="en"/>
              <a:t>Other Notable Observations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8" name="Google Shape;978;p46"/>
          <p:cNvSpPr txBox="1"/>
          <p:nvPr>
            <p:ph idx="4294967295" type="subTitle"/>
          </p:nvPr>
        </p:nvSpPr>
        <p:spPr>
          <a:xfrm>
            <a:off x="837175" y="1143000"/>
            <a:ext cx="7175100" cy="83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Similarly</a:t>
            </a:r>
            <a:r>
              <a:rPr b="1" lang="en"/>
              <a:t>, p</a:t>
            </a:r>
            <a:r>
              <a:rPr b="1" lang="en"/>
              <a:t>atients </a:t>
            </a:r>
            <a:r>
              <a:rPr lang="en"/>
              <a:t>with </a:t>
            </a:r>
            <a:r>
              <a:rPr b="1" lang="en"/>
              <a:t>high cholesterol</a:t>
            </a:r>
            <a:r>
              <a:rPr lang="en"/>
              <a:t> and </a:t>
            </a:r>
            <a:r>
              <a:rPr b="1" lang="en"/>
              <a:t>glucose level</a:t>
            </a:r>
            <a:r>
              <a:rPr lang="en"/>
              <a:t> (with </a:t>
            </a:r>
            <a:r>
              <a:rPr b="1" lang="en"/>
              <a:t>diabetes</a:t>
            </a:r>
            <a:r>
              <a:rPr lang="en"/>
              <a:t>) have </a:t>
            </a:r>
            <a:r>
              <a:rPr b="1" lang="en"/>
              <a:t>higher risk </a:t>
            </a:r>
            <a:r>
              <a:rPr lang="en"/>
              <a:t>of having</a:t>
            </a:r>
            <a:r>
              <a:rPr b="1" lang="en"/>
              <a:t> CHD</a:t>
            </a:r>
            <a:r>
              <a:rPr lang="en"/>
              <a:t>.</a:t>
            </a:r>
            <a:endParaRPr sz="1400"/>
          </a:p>
        </p:txBody>
      </p:sp>
      <p:pic>
        <p:nvPicPr>
          <p:cNvPr id="979" name="Google Shape;979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8700" y="2294227"/>
            <a:ext cx="2134225" cy="2234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980" name="Google Shape;980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02300" y="2294226"/>
            <a:ext cx="2134225" cy="223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1" name="Google Shape;981;p46"/>
          <p:cNvPicPr preferRelativeResize="0"/>
          <p:nvPr/>
        </p:nvPicPr>
        <p:blipFill rotWithShape="1">
          <a:blip r:embed="rId5">
            <a:alphaModFix/>
          </a:blip>
          <a:srcRect b="922" l="0" r="0" t="922"/>
          <a:stretch/>
        </p:blipFill>
        <p:spPr>
          <a:xfrm>
            <a:off x="5137050" y="2218000"/>
            <a:ext cx="3611374" cy="2234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5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Google Shape;986;p47"/>
          <p:cNvSpPr txBox="1"/>
          <p:nvPr>
            <p:ph type="title"/>
          </p:nvPr>
        </p:nvSpPr>
        <p:spPr>
          <a:xfrm>
            <a:off x="720000" y="826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➢"/>
            </a:pPr>
            <a:r>
              <a:rPr lang="en"/>
              <a:t>Correlation of features</a:t>
            </a:r>
            <a:endParaRPr/>
          </a:p>
        </p:txBody>
      </p:sp>
      <p:sp>
        <p:nvSpPr>
          <p:cNvPr id="987" name="Google Shape;987;p47"/>
          <p:cNvSpPr txBox="1"/>
          <p:nvPr>
            <p:ph idx="4294967295" type="subTitle"/>
          </p:nvPr>
        </p:nvSpPr>
        <p:spPr>
          <a:xfrm>
            <a:off x="837175" y="1600200"/>
            <a:ext cx="3213900" cy="31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There is a </a:t>
            </a:r>
            <a:r>
              <a:rPr b="1" lang="en"/>
              <a:t>significant correlation</a:t>
            </a:r>
            <a:r>
              <a:rPr lang="en"/>
              <a:t> between </a:t>
            </a:r>
            <a:r>
              <a:rPr b="1" lang="en"/>
              <a:t>systolic BP</a:t>
            </a:r>
            <a:r>
              <a:rPr lang="en"/>
              <a:t> and </a:t>
            </a:r>
            <a:r>
              <a:rPr b="1" lang="en"/>
              <a:t>prevalent hypertension</a:t>
            </a:r>
            <a:r>
              <a:rPr lang="en"/>
              <a:t>.</a:t>
            </a:r>
            <a:endParaRPr/>
          </a:p>
          <a:p>
            <a:pPr indent="-317500" lvl="0" marL="457200" rtl="0" algn="l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Similarly </a:t>
            </a:r>
            <a:r>
              <a:rPr b="1" lang="en"/>
              <a:t>diastolic BP</a:t>
            </a:r>
            <a:r>
              <a:rPr lang="en"/>
              <a:t> and </a:t>
            </a:r>
            <a:r>
              <a:rPr b="1" lang="en"/>
              <a:t>systolic BP</a:t>
            </a:r>
            <a:r>
              <a:rPr lang="en"/>
              <a:t> are </a:t>
            </a:r>
            <a:r>
              <a:rPr b="1" lang="en"/>
              <a:t>highly correlated</a:t>
            </a:r>
            <a:r>
              <a:rPr lang="en"/>
              <a:t>.</a:t>
            </a:r>
            <a:endParaRPr/>
          </a:p>
          <a:p>
            <a:pPr indent="-317500" lvl="0" marL="457200" rtl="0" algn="l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Also </a:t>
            </a:r>
            <a:r>
              <a:rPr b="1" lang="en"/>
              <a:t>glucose level</a:t>
            </a:r>
            <a:r>
              <a:rPr lang="en"/>
              <a:t> and </a:t>
            </a:r>
            <a:r>
              <a:rPr b="1" lang="en"/>
              <a:t>diabetes</a:t>
            </a:r>
            <a:r>
              <a:rPr lang="en"/>
              <a:t> are </a:t>
            </a:r>
            <a:r>
              <a:rPr b="1" lang="en"/>
              <a:t>correlated</a:t>
            </a:r>
            <a:r>
              <a:rPr lang="en"/>
              <a:t>.</a:t>
            </a:r>
            <a:endParaRPr/>
          </a:p>
        </p:txBody>
      </p:sp>
      <p:pic>
        <p:nvPicPr>
          <p:cNvPr id="988" name="Google Shape;988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36575" y="1770725"/>
            <a:ext cx="4798325" cy="288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2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" name="Google Shape;993;p48"/>
          <p:cNvSpPr/>
          <p:nvPr/>
        </p:nvSpPr>
        <p:spPr>
          <a:xfrm>
            <a:off x="814869" y="456850"/>
            <a:ext cx="3049800" cy="4251900"/>
          </a:xfrm>
          <a:prstGeom prst="roundRect">
            <a:avLst>
              <a:gd fmla="val 50000" name="adj"/>
            </a:avLst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4" name="Google Shape;994;p48"/>
          <p:cNvSpPr txBox="1"/>
          <p:nvPr>
            <p:ph type="title"/>
          </p:nvPr>
        </p:nvSpPr>
        <p:spPr>
          <a:xfrm>
            <a:off x="3292925" y="2322625"/>
            <a:ext cx="5698500" cy="109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4300"/>
              <a:t>Hypothesis Testing</a:t>
            </a:r>
            <a:endParaRPr sz="4300"/>
          </a:p>
        </p:txBody>
      </p:sp>
      <p:sp>
        <p:nvSpPr>
          <p:cNvPr id="995" name="Google Shape;995;p48"/>
          <p:cNvSpPr txBox="1"/>
          <p:nvPr>
            <p:ph idx="2" type="title"/>
          </p:nvPr>
        </p:nvSpPr>
        <p:spPr>
          <a:xfrm>
            <a:off x="7018588" y="1663838"/>
            <a:ext cx="14121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05</a:t>
            </a:r>
            <a:endParaRPr sz="5000"/>
          </a:p>
        </p:txBody>
      </p:sp>
      <p:sp>
        <p:nvSpPr>
          <p:cNvPr id="996" name="Google Shape;996;p48"/>
          <p:cNvSpPr txBox="1"/>
          <p:nvPr>
            <p:ph idx="1" type="subTitle"/>
          </p:nvPr>
        </p:nvSpPr>
        <p:spPr>
          <a:xfrm>
            <a:off x="4162125" y="3333275"/>
            <a:ext cx="4590300" cy="66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Observation of an experiment under a given assumption</a:t>
            </a:r>
            <a:endParaRPr/>
          </a:p>
        </p:txBody>
      </p:sp>
      <p:pic>
        <p:nvPicPr>
          <p:cNvPr id="997" name="Google Shape;997;p48"/>
          <p:cNvPicPr preferRelativeResize="0"/>
          <p:nvPr>
            <p:ph idx="3" type="pic"/>
          </p:nvPr>
        </p:nvPicPr>
        <p:blipFill rotWithShape="1">
          <a:blip r:embed="rId3">
            <a:alphaModFix/>
          </a:blip>
          <a:srcRect b="0" l="28556" r="28560" t="0"/>
          <a:stretch/>
        </p:blipFill>
        <p:spPr>
          <a:xfrm>
            <a:off x="894372" y="560511"/>
            <a:ext cx="2890800" cy="4044600"/>
          </a:xfrm>
          <a:prstGeom prst="roundRect">
            <a:avLst>
              <a:gd fmla="val 16667" name="adj"/>
            </a:avLst>
          </a:prstGeom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p4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Hypothesis Testing</a:t>
            </a:r>
            <a:endParaRPr/>
          </a:p>
        </p:txBody>
      </p:sp>
      <p:sp>
        <p:nvSpPr>
          <p:cNvPr id="1003" name="Google Shape;1003;p49"/>
          <p:cNvSpPr txBox="1"/>
          <p:nvPr>
            <p:ph idx="2" type="subTitle"/>
          </p:nvPr>
        </p:nvSpPr>
        <p:spPr>
          <a:xfrm>
            <a:off x="747150" y="1981275"/>
            <a:ext cx="3981600" cy="21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 choose the </a:t>
            </a:r>
            <a:r>
              <a:rPr b="1" lang="en"/>
              <a:t>chi-squared test</a:t>
            </a:r>
            <a:r>
              <a:rPr lang="en"/>
              <a:t> of independence </a:t>
            </a:r>
            <a:r>
              <a:rPr b="1" lang="en"/>
              <a:t>to test </a:t>
            </a:r>
            <a:r>
              <a:rPr lang="en"/>
              <a:t>the </a:t>
            </a:r>
            <a:r>
              <a:rPr b="1" lang="en"/>
              <a:t>hypothesis </a:t>
            </a:r>
            <a:r>
              <a:rPr lang="en"/>
              <a:t>that the </a:t>
            </a:r>
            <a:r>
              <a:rPr b="1" lang="en"/>
              <a:t>‘education’</a:t>
            </a:r>
            <a:r>
              <a:rPr lang="en"/>
              <a:t> column </a:t>
            </a:r>
            <a:r>
              <a:rPr b="1" lang="en"/>
              <a:t>does not impact</a:t>
            </a:r>
            <a:r>
              <a:rPr lang="en"/>
              <a:t> the </a:t>
            </a:r>
            <a:r>
              <a:rPr b="1" lang="en"/>
              <a:t>outcome of chronic heart disease (CHD)</a:t>
            </a:r>
            <a:r>
              <a:rPr lang="en"/>
              <a:t>.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In this case, both </a:t>
            </a:r>
            <a:r>
              <a:rPr b="1" lang="en"/>
              <a:t>education level</a:t>
            </a:r>
            <a:r>
              <a:rPr lang="en"/>
              <a:t> and </a:t>
            </a:r>
            <a:r>
              <a:rPr b="1" lang="en"/>
              <a:t>CHD outcome</a:t>
            </a:r>
            <a:r>
              <a:rPr lang="en"/>
              <a:t> are </a:t>
            </a:r>
            <a:r>
              <a:rPr b="1" lang="en"/>
              <a:t>categorical variables</a:t>
            </a:r>
            <a:r>
              <a:rPr lang="en"/>
              <a:t>.</a:t>
            </a:r>
            <a:endParaRPr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04" name="Google Shape;1004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3150" y="1230575"/>
            <a:ext cx="6327474" cy="76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5" name="Google Shape;1005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82450" y="2350500"/>
            <a:ext cx="2490175" cy="1326075"/>
          </a:xfrm>
          <a:prstGeom prst="rect">
            <a:avLst/>
          </a:prstGeom>
          <a:noFill/>
          <a:ln>
            <a:noFill/>
          </a:ln>
        </p:spPr>
      </p:pic>
      <p:sp>
        <p:nvSpPr>
          <p:cNvPr id="1006" name="Google Shape;1006;p49"/>
          <p:cNvSpPr txBox="1"/>
          <p:nvPr/>
        </p:nvSpPr>
        <p:spPr>
          <a:xfrm>
            <a:off x="747150" y="4341550"/>
            <a:ext cx="7525200" cy="4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The </a:t>
            </a:r>
            <a:r>
              <a:rPr b="1"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p-value</a:t>
            </a: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is significantly</a:t>
            </a:r>
            <a:r>
              <a:rPr b="1"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lower than 0.05</a:t>
            </a: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so we </a:t>
            </a:r>
            <a:r>
              <a:rPr b="1"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reject </a:t>
            </a: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the </a:t>
            </a:r>
            <a:r>
              <a:rPr b="1"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null hypothesis</a:t>
            </a: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8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p3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Points of Discussion</a:t>
            </a:r>
            <a:endParaRPr/>
          </a:p>
        </p:txBody>
      </p:sp>
      <p:sp>
        <p:nvSpPr>
          <p:cNvPr id="860" name="Google Shape;860;p32"/>
          <p:cNvSpPr txBox="1"/>
          <p:nvPr>
            <p:ph idx="2" type="title"/>
          </p:nvPr>
        </p:nvSpPr>
        <p:spPr>
          <a:xfrm>
            <a:off x="720000" y="1818975"/>
            <a:ext cx="32622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Statement</a:t>
            </a:r>
            <a:endParaRPr/>
          </a:p>
        </p:txBody>
      </p:sp>
      <p:sp>
        <p:nvSpPr>
          <p:cNvPr id="861" name="Google Shape;861;p32"/>
          <p:cNvSpPr txBox="1"/>
          <p:nvPr>
            <p:ph idx="3" type="title"/>
          </p:nvPr>
        </p:nvSpPr>
        <p:spPr>
          <a:xfrm>
            <a:off x="720000" y="1225800"/>
            <a:ext cx="1275300" cy="59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862" name="Google Shape;862;p32"/>
          <p:cNvSpPr txBox="1"/>
          <p:nvPr>
            <p:ph idx="4" type="title"/>
          </p:nvPr>
        </p:nvSpPr>
        <p:spPr>
          <a:xfrm>
            <a:off x="4335375" y="1818975"/>
            <a:ext cx="32622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Description</a:t>
            </a:r>
            <a:endParaRPr/>
          </a:p>
        </p:txBody>
      </p:sp>
      <p:sp>
        <p:nvSpPr>
          <p:cNvPr id="863" name="Google Shape;863;p32"/>
          <p:cNvSpPr txBox="1"/>
          <p:nvPr>
            <p:ph idx="5" type="title"/>
          </p:nvPr>
        </p:nvSpPr>
        <p:spPr>
          <a:xfrm>
            <a:off x="4335368" y="1225800"/>
            <a:ext cx="1275300" cy="59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864" name="Google Shape;864;p32"/>
          <p:cNvSpPr txBox="1"/>
          <p:nvPr>
            <p:ph idx="7" type="title"/>
          </p:nvPr>
        </p:nvSpPr>
        <p:spPr>
          <a:xfrm>
            <a:off x="720000" y="3400650"/>
            <a:ext cx="3054600" cy="107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Preparation and Cleaning</a:t>
            </a:r>
            <a:endParaRPr/>
          </a:p>
        </p:txBody>
      </p:sp>
      <p:sp>
        <p:nvSpPr>
          <p:cNvPr id="865" name="Google Shape;865;p32"/>
          <p:cNvSpPr txBox="1"/>
          <p:nvPr>
            <p:ph idx="8" type="title"/>
          </p:nvPr>
        </p:nvSpPr>
        <p:spPr>
          <a:xfrm>
            <a:off x="720000" y="2862800"/>
            <a:ext cx="1275300" cy="59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866" name="Google Shape;866;p32"/>
          <p:cNvSpPr txBox="1"/>
          <p:nvPr>
            <p:ph idx="13" type="title"/>
          </p:nvPr>
        </p:nvSpPr>
        <p:spPr>
          <a:xfrm>
            <a:off x="4335375" y="3455975"/>
            <a:ext cx="3262200" cy="101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EDA (Exploratory Data Analysis)</a:t>
            </a:r>
            <a:endParaRPr/>
          </a:p>
        </p:txBody>
      </p:sp>
      <p:sp>
        <p:nvSpPr>
          <p:cNvPr id="867" name="Google Shape;867;p32"/>
          <p:cNvSpPr txBox="1"/>
          <p:nvPr>
            <p:ph idx="14" type="title"/>
          </p:nvPr>
        </p:nvSpPr>
        <p:spPr>
          <a:xfrm>
            <a:off x="4335368" y="2862800"/>
            <a:ext cx="1275300" cy="59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0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p50"/>
          <p:cNvSpPr/>
          <p:nvPr/>
        </p:nvSpPr>
        <p:spPr>
          <a:xfrm>
            <a:off x="5216250" y="961800"/>
            <a:ext cx="3214800" cy="3219900"/>
          </a:xfrm>
          <a:prstGeom prst="ellipse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12" name="Google Shape;1012;p50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29" l="0" r="0" t="19"/>
          <a:stretch/>
        </p:blipFill>
        <p:spPr>
          <a:xfrm>
            <a:off x="5295300" y="1039525"/>
            <a:ext cx="3063900" cy="3062400"/>
          </a:xfrm>
          <a:prstGeom prst="ellipse">
            <a:avLst/>
          </a:prstGeom>
        </p:spPr>
      </p:pic>
      <p:sp>
        <p:nvSpPr>
          <p:cNvPr id="1013" name="Google Shape;1013;p50"/>
          <p:cNvSpPr txBox="1"/>
          <p:nvPr>
            <p:ph idx="1" type="subTitle"/>
          </p:nvPr>
        </p:nvSpPr>
        <p:spPr>
          <a:xfrm>
            <a:off x="504525" y="3257075"/>
            <a:ext cx="4590300" cy="66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Extracts features from raw data</a:t>
            </a:r>
            <a:endParaRPr/>
          </a:p>
        </p:txBody>
      </p:sp>
      <p:sp>
        <p:nvSpPr>
          <p:cNvPr id="1014" name="Google Shape;1014;p50"/>
          <p:cNvSpPr txBox="1"/>
          <p:nvPr>
            <p:ph type="title"/>
          </p:nvPr>
        </p:nvSpPr>
        <p:spPr>
          <a:xfrm>
            <a:off x="244925" y="2475025"/>
            <a:ext cx="5698500" cy="10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/>
              <a:t>Feature Engineering</a:t>
            </a:r>
            <a:endParaRPr sz="3900"/>
          </a:p>
        </p:txBody>
      </p:sp>
      <p:sp>
        <p:nvSpPr>
          <p:cNvPr id="1015" name="Google Shape;1015;p50"/>
          <p:cNvSpPr txBox="1"/>
          <p:nvPr>
            <p:ph idx="4294967295" type="title"/>
          </p:nvPr>
        </p:nvSpPr>
        <p:spPr>
          <a:xfrm>
            <a:off x="693988" y="1663838"/>
            <a:ext cx="14121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900"/>
              <a:t>06</a:t>
            </a:r>
            <a:endParaRPr sz="49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9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p51"/>
          <p:cNvSpPr txBox="1"/>
          <p:nvPr>
            <p:ph type="title"/>
          </p:nvPr>
        </p:nvSpPr>
        <p:spPr>
          <a:xfrm>
            <a:off x="4149000" y="521225"/>
            <a:ext cx="5011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50850" lvl="0" marL="457200" rtl="0" algn="l">
              <a:spcBef>
                <a:spcPts val="0"/>
              </a:spcBef>
              <a:spcAft>
                <a:spcPts val="0"/>
              </a:spcAft>
              <a:buSzPts val="3500"/>
              <a:buChar char="➢"/>
            </a:pPr>
            <a:r>
              <a:rPr lang="en"/>
              <a:t>Handling Missing Values</a:t>
            </a:r>
            <a:endParaRPr/>
          </a:p>
        </p:txBody>
      </p:sp>
      <p:sp>
        <p:nvSpPr>
          <p:cNvPr id="1021" name="Google Shape;1021;p51"/>
          <p:cNvSpPr txBox="1"/>
          <p:nvPr>
            <p:ph idx="4294967295" type="subTitle"/>
          </p:nvPr>
        </p:nvSpPr>
        <p:spPr>
          <a:xfrm>
            <a:off x="4266175" y="1752600"/>
            <a:ext cx="3988200" cy="31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To </a:t>
            </a:r>
            <a:r>
              <a:rPr b="1" lang="en"/>
              <a:t>fill up</a:t>
            </a:r>
            <a:r>
              <a:rPr lang="en"/>
              <a:t> the </a:t>
            </a:r>
            <a:r>
              <a:rPr b="1" lang="en"/>
              <a:t>absence of data</a:t>
            </a:r>
            <a:r>
              <a:rPr lang="en"/>
              <a:t> in our </a:t>
            </a:r>
            <a:r>
              <a:rPr b="1" lang="en"/>
              <a:t>categorical variables</a:t>
            </a:r>
            <a:r>
              <a:rPr lang="en"/>
              <a:t> i have </a:t>
            </a:r>
            <a:r>
              <a:rPr lang="en"/>
              <a:t>used </a:t>
            </a:r>
            <a:r>
              <a:rPr b="1" lang="en"/>
              <a:t>simple imputer </a:t>
            </a:r>
            <a:r>
              <a:rPr lang="en"/>
              <a:t>that </a:t>
            </a:r>
            <a:r>
              <a:rPr b="1" lang="en"/>
              <a:t>imputes </a:t>
            </a:r>
            <a:r>
              <a:rPr lang="en"/>
              <a:t>the </a:t>
            </a:r>
            <a:r>
              <a:rPr b="1" lang="en"/>
              <a:t>null values</a:t>
            </a:r>
            <a:r>
              <a:rPr lang="en"/>
              <a:t> with feature label that is </a:t>
            </a:r>
            <a:r>
              <a:rPr b="1" lang="en"/>
              <a:t>most frequent</a:t>
            </a:r>
            <a:r>
              <a:rPr lang="en"/>
              <a:t> in the </a:t>
            </a:r>
            <a:r>
              <a:rPr b="1" lang="en"/>
              <a:t>feature column</a:t>
            </a:r>
            <a:r>
              <a:rPr lang="en"/>
              <a:t>.</a:t>
            </a:r>
            <a:endParaRPr/>
          </a:p>
          <a:p>
            <a:pPr indent="-317500" lvl="0" marL="457200" rtl="0" algn="l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In </a:t>
            </a:r>
            <a:r>
              <a:rPr b="1" lang="en"/>
              <a:t>continuous variables</a:t>
            </a:r>
            <a:r>
              <a:rPr lang="en"/>
              <a:t>, i have used </a:t>
            </a:r>
            <a:r>
              <a:rPr b="1" lang="en"/>
              <a:t>KNN imputer</a:t>
            </a:r>
            <a:r>
              <a:rPr lang="en"/>
              <a:t> which uses a </a:t>
            </a:r>
            <a:r>
              <a:rPr b="1" lang="en"/>
              <a:t>unsupervised clustering</a:t>
            </a:r>
            <a:r>
              <a:rPr lang="en"/>
              <a:t> </a:t>
            </a:r>
            <a:r>
              <a:rPr b="1" lang="en"/>
              <a:t>algorithm </a:t>
            </a:r>
            <a:r>
              <a:rPr lang="en"/>
              <a:t>to come up with values of the features.</a:t>
            </a:r>
            <a:endParaRPr/>
          </a:p>
        </p:txBody>
      </p:sp>
      <p:pic>
        <p:nvPicPr>
          <p:cNvPr id="1022" name="Google Shape;1022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2075" y="1396100"/>
            <a:ext cx="3676199" cy="338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6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p5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50850" lvl="0" marL="457200" rtl="0" algn="l">
              <a:spcBef>
                <a:spcPts val="0"/>
              </a:spcBef>
              <a:spcAft>
                <a:spcPts val="0"/>
              </a:spcAft>
              <a:buSzPts val="3500"/>
              <a:buChar char="➢"/>
            </a:pPr>
            <a:r>
              <a:rPr lang="en"/>
              <a:t>Handling Outliers</a:t>
            </a:r>
            <a:endParaRPr/>
          </a:p>
        </p:txBody>
      </p:sp>
      <p:sp>
        <p:nvSpPr>
          <p:cNvPr id="1028" name="Google Shape;1028;p52"/>
          <p:cNvSpPr txBox="1"/>
          <p:nvPr>
            <p:ph idx="4294967295" type="subTitle"/>
          </p:nvPr>
        </p:nvSpPr>
        <p:spPr>
          <a:xfrm>
            <a:off x="837175" y="1143000"/>
            <a:ext cx="7168500" cy="9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U</a:t>
            </a:r>
            <a:r>
              <a:rPr lang="en"/>
              <a:t>sed the </a:t>
            </a:r>
            <a:r>
              <a:rPr b="1" lang="en"/>
              <a:t>Interquartile Range (IQR)</a:t>
            </a:r>
            <a:r>
              <a:rPr lang="en"/>
              <a:t> method to </a:t>
            </a:r>
            <a:r>
              <a:rPr b="1" lang="en"/>
              <a:t>identify </a:t>
            </a:r>
            <a:r>
              <a:rPr lang="en"/>
              <a:t>and </a:t>
            </a:r>
            <a:r>
              <a:rPr b="1" lang="en"/>
              <a:t>remove outliers</a:t>
            </a:r>
            <a:r>
              <a:rPr lang="en"/>
              <a:t> in the </a:t>
            </a:r>
            <a:r>
              <a:rPr b="1" lang="en"/>
              <a:t>continuous columns</a:t>
            </a:r>
            <a:r>
              <a:rPr lang="en"/>
              <a:t> (</a:t>
            </a:r>
            <a:r>
              <a:rPr b="1" lang="en"/>
              <a:t>systolic_bp</a:t>
            </a:r>
            <a:r>
              <a:rPr lang="en"/>
              <a:t>,</a:t>
            </a:r>
            <a:r>
              <a:rPr lang="en"/>
              <a:t> </a:t>
            </a:r>
            <a:r>
              <a:rPr b="1" lang="en"/>
              <a:t>diastolic_bp</a:t>
            </a:r>
            <a:r>
              <a:rPr lang="en"/>
              <a:t>,  </a:t>
            </a:r>
            <a:r>
              <a:rPr b="1" lang="en"/>
              <a:t>total cholesterol</a:t>
            </a:r>
            <a:r>
              <a:rPr lang="en"/>
              <a:t>, </a:t>
            </a:r>
            <a:r>
              <a:rPr b="1" lang="en"/>
              <a:t>glucose </a:t>
            </a:r>
            <a:r>
              <a:rPr lang="en"/>
              <a:t>etc.) of the dataset.</a:t>
            </a:r>
            <a:endParaRPr sz="1600"/>
          </a:p>
        </p:txBody>
      </p:sp>
      <p:pic>
        <p:nvPicPr>
          <p:cNvPr id="1029" name="Google Shape;1029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5025" y="2283750"/>
            <a:ext cx="6733951" cy="2555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3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Google Shape;1034;p53"/>
          <p:cNvSpPr txBox="1"/>
          <p:nvPr>
            <p:ph type="title"/>
          </p:nvPr>
        </p:nvSpPr>
        <p:spPr>
          <a:xfrm>
            <a:off x="720000" y="368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50850" lvl="0" marL="457200" rtl="0" algn="l">
              <a:spcBef>
                <a:spcPts val="0"/>
              </a:spcBef>
              <a:spcAft>
                <a:spcPts val="0"/>
              </a:spcAft>
              <a:buSzPts val="3500"/>
              <a:buChar char="➢"/>
            </a:pPr>
            <a:r>
              <a:rPr lang="en"/>
              <a:t>Handling Imbalanced Dataset</a:t>
            </a:r>
            <a:endParaRPr/>
          </a:p>
        </p:txBody>
      </p:sp>
      <p:sp>
        <p:nvSpPr>
          <p:cNvPr id="1035" name="Google Shape;1035;p53"/>
          <p:cNvSpPr txBox="1"/>
          <p:nvPr>
            <p:ph idx="4294967295" type="subTitle"/>
          </p:nvPr>
        </p:nvSpPr>
        <p:spPr>
          <a:xfrm>
            <a:off x="837175" y="990600"/>
            <a:ext cx="7403400" cy="145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After </a:t>
            </a:r>
            <a:r>
              <a:rPr b="1" lang="en"/>
              <a:t>splitting data</a:t>
            </a:r>
            <a:r>
              <a:rPr lang="en"/>
              <a:t> </a:t>
            </a:r>
            <a:r>
              <a:rPr lang="en"/>
              <a:t>into</a:t>
            </a:r>
            <a:r>
              <a:rPr lang="en"/>
              <a:t> train and test sets with ratio </a:t>
            </a:r>
            <a:r>
              <a:rPr b="1" lang="en"/>
              <a:t>80:20</a:t>
            </a:r>
            <a:r>
              <a:rPr lang="en"/>
              <a:t>, i have used </a:t>
            </a:r>
            <a:r>
              <a:rPr b="1" lang="en"/>
              <a:t>SMOTETomek</a:t>
            </a:r>
            <a:r>
              <a:rPr lang="en"/>
              <a:t> links </a:t>
            </a:r>
            <a:r>
              <a:rPr lang="en"/>
              <a:t>to </a:t>
            </a:r>
            <a:r>
              <a:rPr b="1" lang="en"/>
              <a:t>handle </a:t>
            </a:r>
            <a:r>
              <a:rPr lang="en"/>
              <a:t>the </a:t>
            </a:r>
            <a:r>
              <a:rPr b="1" lang="en"/>
              <a:t>imbalanced dataset</a:t>
            </a:r>
            <a:r>
              <a:rPr lang="en"/>
              <a:t>.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By combining </a:t>
            </a:r>
            <a:r>
              <a:rPr b="1" lang="en"/>
              <a:t>oversampling</a:t>
            </a:r>
            <a:r>
              <a:rPr lang="en"/>
              <a:t> of the </a:t>
            </a:r>
            <a:r>
              <a:rPr b="1" lang="en"/>
              <a:t>minority class</a:t>
            </a:r>
            <a:r>
              <a:rPr lang="en"/>
              <a:t> with </a:t>
            </a:r>
            <a:r>
              <a:rPr b="1" lang="en"/>
              <a:t>undersampling</a:t>
            </a:r>
            <a:r>
              <a:rPr lang="en"/>
              <a:t> of the </a:t>
            </a:r>
            <a:r>
              <a:rPr b="1" lang="en"/>
              <a:t>majority class</a:t>
            </a:r>
            <a:r>
              <a:rPr lang="en"/>
              <a:t>, I was able to </a:t>
            </a:r>
            <a:r>
              <a:rPr b="1" lang="en"/>
              <a:t>achieve</a:t>
            </a:r>
            <a:r>
              <a:rPr lang="en"/>
              <a:t> </a:t>
            </a:r>
            <a:r>
              <a:rPr b="1" lang="en"/>
              <a:t>a balanced dataset</a:t>
            </a:r>
            <a:r>
              <a:rPr lang="en"/>
              <a:t>, where train set of size </a:t>
            </a:r>
            <a:r>
              <a:rPr b="1" lang="en"/>
              <a:t>4586 </a:t>
            </a:r>
            <a:r>
              <a:rPr lang="en"/>
              <a:t>with </a:t>
            </a:r>
            <a:r>
              <a:rPr b="1" lang="en"/>
              <a:t>2712 samples </a:t>
            </a:r>
            <a:r>
              <a:rPr lang="en"/>
              <a:t>of each of the class.</a:t>
            </a:r>
            <a:endParaRPr/>
          </a:p>
        </p:txBody>
      </p:sp>
      <p:pic>
        <p:nvPicPr>
          <p:cNvPr id="1036" name="Google Shape;1036;p53"/>
          <p:cNvPicPr preferRelativeResize="0"/>
          <p:nvPr/>
        </p:nvPicPr>
        <p:blipFill rotWithShape="1">
          <a:blip r:embed="rId3">
            <a:alphaModFix/>
          </a:blip>
          <a:srcRect b="129" l="0" r="0" t="129"/>
          <a:stretch/>
        </p:blipFill>
        <p:spPr>
          <a:xfrm>
            <a:off x="627675" y="2813850"/>
            <a:ext cx="2042549" cy="213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7" name="Google Shape;1037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64100" y="2737665"/>
            <a:ext cx="2703400" cy="21385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8" name="Google Shape;1038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75525" y="2737650"/>
            <a:ext cx="2703400" cy="213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2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Google Shape;1043;p54"/>
          <p:cNvSpPr/>
          <p:nvPr/>
        </p:nvSpPr>
        <p:spPr>
          <a:xfrm>
            <a:off x="814869" y="456850"/>
            <a:ext cx="3049800" cy="4251900"/>
          </a:xfrm>
          <a:prstGeom prst="roundRect">
            <a:avLst>
              <a:gd fmla="val 50000" name="adj"/>
            </a:avLst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4" name="Google Shape;1044;p54"/>
          <p:cNvSpPr txBox="1"/>
          <p:nvPr>
            <p:ph type="title"/>
          </p:nvPr>
        </p:nvSpPr>
        <p:spPr>
          <a:xfrm>
            <a:off x="3292925" y="2322625"/>
            <a:ext cx="5698500" cy="109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/>
              <a:t>Model Implementation</a:t>
            </a:r>
            <a:endParaRPr sz="3800"/>
          </a:p>
        </p:txBody>
      </p:sp>
      <p:sp>
        <p:nvSpPr>
          <p:cNvPr id="1045" name="Google Shape;1045;p54"/>
          <p:cNvSpPr txBox="1"/>
          <p:nvPr>
            <p:ph idx="2" type="title"/>
          </p:nvPr>
        </p:nvSpPr>
        <p:spPr>
          <a:xfrm>
            <a:off x="7018588" y="1663838"/>
            <a:ext cx="14121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07</a:t>
            </a:r>
            <a:endParaRPr sz="5000"/>
          </a:p>
        </p:txBody>
      </p:sp>
      <p:sp>
        <p:nvSpPr>
          <p:cNvPr id="1046" name="Google Shape;1046;p54"/>
          <p:cNvSpPr txBox="1"/>
          <p:nvPr>
            <p:ph idx="1" type="subTitle"/>
          </p:nvPr>
        </p:nvSpPr>
        <p:spPr>
          <a:xfrm>
            <a:off x="4162125" y="3333275"/>
            <a:ext cx="4590300" cy="66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 Ml Algorithms to get best model </a:t>
            </a:r>
            <a:endParaRPr/>
          </a:p>
        </p:txBody>
      </p:sp>
      <p:pic>
        <p:nvPicPr>
          <p:cNvPr id="1047" name="Google Shape;1047;p54"/>
          <p:cNvPicPr preferRelativeResize="0"/>
          <p:nvPr>
            <p:ph idx="3" type="pic"/>
          </p:nvPr>
        </p:nvPicPr>
        <p:blipFill rotWithShape="1">
          <a:blip r:embed="rId3">
            <a:alphaModFix/>
          </a:blip>
          <a:srcRect b="0" l="14266" r="14259" t="0"/>
          <a:stretch/>
        </p:blipFill>
        <p:spPr>
          <a:xfrm>
            <a:off x="894372" y="560511"/>
            <a:ext cx="2890800" cy="4044600"/>
          </a:xfrm>
          <a:prstGeom prst="roundRect">
            <a:avLst>
              <a:gd fmla="val 16667" name="adj"/>
            </a:avLst>
          </a:prstGeom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55"/>
          <p:cNvSpPr txBox="1"/>
          <p:nvPr>
            <p:ph type="title"/>
          </p:nvPr>
        </p:nvSpPr>
        <p:spPr>
          <a:xfrm>
            <a:off x="720000" y="2926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ML Model Implementation</a:t>
            </a:r>
            <a:endParaRPr/>
          </a:p>
        </p:txBody>
      </p:sp>
      <p:sp>
        <p:nvSpPr>
          <p:cNvPr id="1053" name="Google Shape;1053;p55"/>
          <p:cNvSpPr txBox="1"/>
          <p:nvPr>
            <p:ph idx="7" type="subTitle"/>
          </p:nvPr>
        </p:nvSpPr>
        <p:spPr>
          <a:xfrm>
            <a:off x="730100" y="2352600"/>
            <a:ext cx="1980000" cy="85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Logistic Regression</a:t>
            </a:r>
            <a:endParaRPr/>
          </a:p>
        </p:txBody>
      </p:sp>
      <p:sp>
        <p:nvSpPr>
          <p:cNvPr id="1054" name="Google Shape;1054;p55"/>
          <p:cNvSpPr txBox="1"/>
          <p:nvPr>
            <p:ph idx="8" type="subTitle"/>
          </p:nvPr>
        </p:nvSpPr>
        <p:spPr>
          <a:xfrm>
            <a:off x="2903200" y="2443000"/>
            <a:ext cx="1926600" cy="76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Decision Tree</a:t>
            </a:r>
            <a:endParaRPr/>
          </a:p>
        </p:txBody>
      </p:sp>
      <p:sp>
        <p:nvSpPr>
          <p:cNvPr id="1055" name="Google Shape;1055;p55"/>
          <p:cNvSpPr txBox="1"/>
          <p:nvPr>
            <p:ph idx="9" type="subTitle"/>
          </p:nvPr>
        </p:nvSpPr>
        <p:spPr>
          <a:xfrm>
            <a:off x="4771500" y="2443000"/>
            <a:ext cx="1725000" cy="76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Random Forest</a:t>
            </a:r>
            <a:endParaRPr/>
          </a:p>
        </p:txBody>
      </p:sp>
      <p:sp>
        <p:nvSpPr>
          <p:cNvPr id="1056" name="Google Shape;1056;p55"/>
          <p:cNvSpPr txBox="1"/>
          <p:nvPr>
            <p:ph idx="13" type="subTitle"/>
          </p:nvPr>
        </p:nvSpPr>
        <p:spPr>
          <a:xfrm>
            <a:off x="730100" y="3951450"/>
            <a:ext cx="2532900" cy="95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Xtreme Gradient Boosting</a:t>
            </a:r>
            <a:endParaRPr/>
          </a:p>
        </p:txBody>
      </p:sp>
      <p:sp>
        <p:nvSpPr>
          <p:cNvPr id="1057" name="Google Shape;1057;p55"/>
          <p:cNvSpPr txBox="1"/>
          <p:nvPr>
            <p:ph idx="14" type="subTitle"/>
          </p:nvPr>
        </p:nvSpPr>
        <p:spPr>
          <a:xfrm>
            <a:off x="3589006" y="4152800"/>
            <a:ext cx="20457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Naive Bayes</a:t>
            </a:r>
            <a:endParaRPr/>
          </a:p>
        </p:txBody>
      </p:sp>
      <p:sp>
        <p:nvSpPr>
          <p:cNvPr id="1058" name="Google Shape;1058;p55"/>
          <p:cNvSpPr txBox="1"/>
          <p:nvPr>
            <p:ph idx="4294967295" type="title"/>
          </p:nvPr>
        </p:nvSpPr>
        <p:spPr>
          <a:xfrm>
            <a:off x="720000" y="1759200"/>
            <a:ext cx="1275300" cy="59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01</a:t>
            </a:r>
            <a:endParaRPr sz="3000"/>
          </a:p>
        </p:txBody>
      </p:sp>
      <p:sp>
        <p:nvSpPr>
          <p:cNvPr id="1059" name="Google Shape;1059;p55"/>
          <p:cNvSpPr txBox="1"/>
          <p:nvPr>
            <p:ph idx="4294967295" type="title"/>
          </p:nvPr>
        </p:nvSpPr>
        <p:spPr>
          <a:xfrm>
            <a:off x="2911738" y="1759200"/>
            <a:ext cx="1275300" cy="59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02</a:t>
            </a:r>
            <a:endParaRPr sz="3000"/>
          </a:p>
        </p:txBody>
      </p:sp>
      <p:sp>
        <p:nvSpPr>
          <p:cNvPr id="1060" name="Google Shape;1060;p55"/>
          <p:cNvSpPr txBox="1"/>
          <p:nvPr>
            <p:ph idx="4294967295" type="title"/>
          </p:nvPr>
        </p:nvSpPr>
        <p:spPr>
          <a:xfrm>
            <a:off x="4771500" y="1759188"/>
            <a:ext cx="1275300" cy="59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03</a:t>
            </a:r>
            <a:endParaRPr sz="3000"/>
          </a:p>
        </p:txBody>
      </p:sp>
      <p:sp>
        <p:nvSpPr>
          <p:cNvPr id="1061" name="Google Shape;1061;p55"/>
          <p:cNvSpPr txBox="1"/>
          <p:nvPr>
            <p:ph idx="4294967295" type="title"/>
          </p:nvPr>
        </p:nvSpPr>
        <p:spPr>
          <a:xfrm>
            <a:off x="720000" y="3434250"/>
            <a:ext cx="1275300" cy="59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05</a:t>
            </a:r>
            <a:endParaRPr sz="3000"/>
          </a:p>
        </p:txBody>
      </p:sp>
      <p:sp>
        <p:nvSpPr>
          <p:cNvPr id="1062" name="Google Shape;1062;p55"/>
          <p:cNvSpPr txBox="1"/>
          <p:nvPr>
            <p:ph idx="4294967295" type="title"/>
          </p:nvPr>
        </p:nvSpPr>
        <p:spPr>
          <a:xfrm>
            <a:off x="3589000" y="3434250"/>
            <a:ext cx="1275300" cy="59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06</a:t>
            </a:r>
            <a:endParaRPr sz="3000"/>
          </a:p>
        </p:txBody>
      </p:sp>
      <p:sp>
        <p:nvSpPr>
          <p:cNvPr id="1063" name="Google Shape;1063;p55"/>
          <p:cNvSpPr txBox="1"/>
          <p:nvPr/>
        </p:nvSpPr>
        <p:spPr>
          <a:xfrm>
            <a:off x="539250" y="953725"/>
            <a:ext cx="8226900" cy="8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Since we’re trying to predict </a:t>
            </a:r>
            <a:r>
              <a:rPr b="1"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continuous variable</a:t>
            </a: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, I trained various </a:t>
            </a:r>
            <a:r>
              <a:rPr b="1"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classification algorithms</a:t>
            </a: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along with </a:t>
            </a:r>
            <a:r>
              <a:rPr b="1"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hyper parameter tuning</a:t>
            </a: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and </a:t>
            </a:r>
            <a:r>
              <a:rPr b="1"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cross validation</a:t>
            </a: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to get the best model.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64" name="Google Shape;1064;p55"/>
          <p:cNvSpPr txBox="1"/>
          <p:nvPr>
            <p:ph idx="9" type="subTitle"/>
          </p:nvPr>
        </p:nvSpPr>
        <p:spPr>
          <a:xfrm>
            <a:off x="6572700" y="2443000"/>
            <a:ext cx="2276400" cy="76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Support Vector</a:t>
            </a:r>
            <a:r>
              <a:rPr lang="en"/>
              <a:t> </a:t>
            </a:r>
            <a:r>
              <a:rPr lang="en"/>
              <a:t>Machine</a:t>
            </a:r>
            <a:endParaRPr/>
          </a:p>
        </p:txBody>
      </p:sp>
      <p:sp>
        <p:nvSpPr>
          <p:cNvPr id="1065" name="Google Shape;1065;p55"/>
          <p:cNvSpPr txBox="1"/>
          <p:nvPr>
            <p:ph idx="4294967295" type="title"/>
          </p:nvPr>
        </p:nvSpPr>
        <p:spPr>
          <a:xfrm>
            <a:off x="6572700" y="1759188"/>
            <a:ext cx="1275300" cy="59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04</a:t>
            </a:r>
            <a:endParaRPr sz="3000"/>
          </a:p>
        </p:txBody>
      </p:sp>
      <p:sp>
        <p:nvSpPr>
          <p:cNvPr id="1066" name="Google Shape;1066;p55"/>
          <p:cNvSpPr txBox="1"/>
          <p:nvPr>
            <p:ph idx="9" type="subTitle"/>
          </p:nvPr>
        </p:nvSpPr>
        <p:spPr>
          <a:xfrm>
            <a:off x="5914500" y="4118050"/>
            <a:ext cx="1725000" cy="76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Neural Network</a:t>
            </a:r>
            <a:endParaRPr/>
          </a:p>
        </p:txBody>
      </p:sp>
      <p:sp>
        <p:nvSpPr>
          <p:cNvPr id="1067" name="Google Shape;1067;p55"/>
          <p:cNvSpPr txBox="1"/>
          <p:nvPr>
            <p:ph idx="4294967295" type="title"/>
          </p:nvPr>
        </p:nvSpPr>
        <p:spPr>
          <a:xfrm>
            <a:off x="5914500" y="3434238"/>
            <a:ext cx="1275300" cy="59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07</a:t>
            </a:r>
            <a:endParaRPr sz="30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p56"/>
          <p:cNvSpPr txBox="1"/>
          <p:nvPr>
            <p:ph type="title"/>
          </p:nvPr>
        </p:nvSpPr>
        <p:spPr>
          <a:xfrm>
            <a:off x="567600" y="368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50850" lvl="0" marL="457200" rtl="0" algn="l">
              <a:spcBef>
                <a:spcPts val="0"/>
              </a:spcBef>
              <a:spcAft>
                <a:spcPts val="0"/>
              </a:spcAft>
              <a:buSzPts val="3500"/>
              <a:buChar char="➢"/>
            </a:pPr>
            <a:r>
              <a:rPr lang="en"/>
              <a:t>Logistic Regression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73" name="Google Shape;1073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0425" y="1131399"/>
            <a:ext cx="4514500" cy="1648526"/>
          </a:xfrm>
          <a:prstGeom prst="rect">
            <a:avLst/>
          </a:prstGeom>
          <a:noFill/>
          <a:ln>
            <a:noFill/>
          </a:ln>
        </p:spPr>
      </p:pic>
      <p:sp>
        <p:nvSpPr>
          <p:cNvPr id="1074" name="Google Shape;1074;p56"/>
          <p:cNvSpPr txBox="1"/>
          <p:nvPr/>
        </p:nvSpPr>
        <p:spPr>
          <a:xfrm>
            <a:off x="518025" y="2889450"/>
            <a:ext cx="3304500" cy="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❖"/>
            </a:pPr>
            <a:r>
              <a:rPr b="1"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After Tuned</a:t>
            </a:r>
            <a:endParaRPr b="1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075" name="Google Shape;1075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98325" y="967550"/>
            <a:ext cx="3020250" cy="1769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76" name="Google Shape;1076;p56"/>
          <p:cNvCxnSpPr/>
          <p:nvPr/>
        </p:nvCxnSpPr>
        <p:spPr>
          <a:xfrm>
            <a:off x="-18450" y="2889450"/>
            <a:ext cx="9180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1077" name="Google Shape;1077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0460" y="3304350"/>
            <a:ext cx="4514428" cy="1648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8" name="Google Shape;1078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98325" y="3141007"/>
            <a:ext cx="3020250" cy="17738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2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Google Shape;1083;p57"/>
          <p:cNvSpPr txBox="1"/>
          <p:nvPr>
            <p:ph type="title"/>
          </p:nvPr>
        </p:nvSpPr>
        <p:spPr>
          <a:xfrm>
            <a:off x="567600" y="368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50850" lvl="0" marL="457200" rtl="0" algn="l">
              <a:spcBef>
                <a:spcPts val="0"/>
              </a:spcBef>
              <a:spcAft>
                <a:spcPts val="0"/>
              </a:spcAft>
              <a:buSzPts val="3500"/>
              <a:buChar char="➢"/>
            </a:pPr>
            <a:r>
              <a:rPr lang="en"/>
              <a:t>Decision Tree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84" name="Google Shape;1084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0425" y="1131399"/>
            <a:ext cx="4514500" cy="1648526"/>
          </a:xfrm>
          <a:prstGeom prst="rect">
            <a:avLst/>
          </a:prstGeom>
          <a:noFill/>
          <a:ln>
            <a:noFill/>
          </a:ln>
        </p:spPr>
      </p:pic>
      <p:sp>
        <p:nvSpPr>
          <p:cNvPr id="1085" name="Google Shape;1085;p57"/>
          <p:cNvSpPr txBox="1"/>
          <p:nvPr/>
        </p:nvSpPr>
        <p:spPr>
          <a:xfrm>
            <a:off x="518025" y="2889450"/>
            <a:ext cx="3304500" cy="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❖"/>
            </a:pPr>
            <a:r>
              <a:rPr b="1"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After Tuned</a:t>
            </a:r>
            <a:endParaRPr b="1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086" name="Google Shape;1086;p57"/>
          <p:cNvPicPr preferRelativeResize="0"/>
          <p:nvPr/>
        </p:nvPicPr>
        <p:blipFill rotWithShape="1">
          <a:blip r:embed="rId4">
            <a:alphaModFix/>
          </a:blip>
          <a:srcRect b="0" l="903" r="913" t="0"/>
          <a:stretch/>
        </p:blipFill>
        <p:spPr>
          <a:xfrm>
            <a:off x="5698325" y="967550"/>
            <a:ext cx="3020250" cy="1769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87" name="Google Shape;1087;p57"/>
          <p:cNvCxnSpPr/>
          <p:nvPr/>
        </p:nvCxnSpPr>
        <p:spPr>
          <a:xfrm>
            <a:off x="-18450" y="2889450"/>
            <a:ext cx="9180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1088" name="Google Shape;1088;p5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70460" y="3304350"/>
            <a:ext cx="4514428" cy="1648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9" name="Google Shape;1089;p57"/>
          <p:cNvPicPr preferRelativeResize="0"/>
          <p:nvPr/>
        </p:nvPicPr>
        <p:blipFill rotWithShape="1">
          <a:blip r:embed="rId6">
            <a:alphaModFix/>
          </a:blip>
          <a:srcRect b="0" l="777" r="787" t="0"/>
          <a:stretch/>
        </p:blipFill>
        <p:spPr>
          <a:xfrm>
            <a:off x="5698325" y="3141007"/>
            <a:ext cx="3020250" cy="17738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Google Shape;1094;p58"/>
          <p:cNvSpPr txBox="1"/>
          <p:nvPr>
            <p:ph type="title"/>
          </p:nvPr>
        </p:nvSpPr>
        <p:spPr>
          <a:xfrm>
            <a:off x="567600" y="368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50850" lvl="0" marL="457200" rtl="0" algn="l">
              <a:spcBef>
                <a:spcPts val="0"/>
              </a:spcBef>
              <a:spcAft>
                <a:spcPts val="0"/>
              </a:spcAft>
              <a:buSzPts val="3500"/>
              <a:buChar char="➢"/>
            </a:pPr>
            <a:r>
              <a:rPr lang="en"/>
              <a:t>Random Forest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95" name="Google Shape;1095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0425" y="1131399"/>
            <a:ext cx="4514500" cy="1648526"/>
          </a:xfrm>
          <a:prstGeom prst="rect">
            <a:avLst/>
          </a:prstGeom>
          <a:noFill/>
          <a:ln>
            <a:noFill/>
          </a:ln>
        </p:spPr>
      </p:pic>
      <p:sp>
        <p:nvSpPr>
          <p:cNvPr id="1096" name="Google Shape;1096;p58"/>
          <p:cNvSpPr txBox="1"/>
          <p:nvPr/>
        </p:nvSpPr>
        <p:spPr>
          <a:xfrm>
            <a:off x="518025" y="2889450"/>
            <a:ext cx="3304500" cy="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❖"/>
            </a:pPr>
            <a:r>
              <a:rPr b="1"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After Tuned</a:t>
            </a:r>
            <a:endParaRPr b="1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097" name="Google Shape;1097;p58"/>
          <p:cNvPicPr preferRelativeResize="0"/>
          <p:nvPr/>
        </p:nvPicPr>
        <p:blipFill rotWithShape="1">
          <a:blip r:embed="rId4">
            <a:alphaModFix/>
          </a:blip>
          <a:srcRect b="0" l="228" r="228" t="0"/>
          <a:stretch/>
        </p:blipFill>
        <p:spPr>
          <a:xfrm>
            <a:off x="5698325" y="967550"/>
            <a:ext cx="3020249" cy="17694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98" name="Google Shape;1098;p58"/>
          <p:cNvCxnSpPr/>
          <p:nvPr/>
        </p:nvCxnSpPr>
        <p:spPr>
          <a:xfrm>
            <a:off x="-18450" y="2889450"/>
            <a:ext cx="9180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1099" name="Google Shape;1099;p5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70460" y="3304350"/>
            <a:ext cx="4514428" cy="1648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0" name="Google Shape;1100;p58"/>
          <p:cNvPicPr preferRelativeResize="0"/>
          <p:nvPr/>
        </p:nvPicPr>
        <p:blipFill rotWithShape="1">
          <a:blip r:embed="rId6">
            <a:alphaModFix/>
          </a:blip>
          <a:srcRect b="0" l="729" r="729" t="0"/>
          <a:stretch/>
        </p:blipFill>
        <p:spPr>
          <a:xfrm>
            <a:off x="5698325" y="3141007"/>
            <a:ext cx="3020250" cy="17738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59"/>
          <p:cNvSpPr txBox="1"/>
          <p:nvPr>
            <p:ph type="title"/>
          </p:nvPr>
        </p:nvSpPr>
        <p:spPr>
          <a:xfrm>
            <a:off x="567600" y="368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50850" lvl="0" marL="457200" rtl="0" algn="l">
              <a:spcBef>
                <a:spcPts val="0"/>
              </a:spcBef>
              <a:spcAft>
                <a:spcPts val="0"/>
              </a:spcAft>
              <a:buSzPts val="3500"/>
              <a:buChar char="➢"/>
            </a:pPr>
            <a:r>
              <a:rPr lang="en"/>
              <a:t>SVM (Support Vector Machine)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06" name="Google Shape;1106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0425" y="1131399"/>
            <a:ext cx="4514500" cy="1648526"/>
          </a:xfrm>
          <a:prstGeom prst="rect">
            <a:avLst/>
          </a:prstGeom>
          <a:noFill/>
          <a:ln>
            <a:noFill/>
          </a:ln>
        </p:spPr>
      </p:pic>
      <p:sp>
        <p:nvSpPr>
          <p:cNvPr id="1107" name="Google Shape;1107;p59"/>
          <p:cNvSpPr txBox="1"/>
          <p:nvPr/>
        </p:nvSpPr>
        <p:spPr>
          <a:xfrm>
            <a:off x="518025" y="2889450"/>
            <a:ext cx="3304500" cy="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❖"/>
            </a:pPr>
            <a:r>
              <a:rPr b="1"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After Tuned</a:t>
            </a:r>
            <a:endParaRPr b="1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108" name="Google Shape;1108;p59"/>
          <p:cNvPicPr preferRelativeResize="0"/>
          <p:nvPr/>
        </p:nvPicPr>
        <p:blipFill rotWithShape="1">
          <a:blip r:embed="rId4">
            <a:alphaModFix/>
          </a:blip>
          <a:srcRect b="0" l="544" r="534" t="0"/>
          <a:stretch/>
        </p:blipFill>
        <p:spPr>
          <a:xfrm>
            <a:off x="5698325" y="1043750"/>
            <a:ext cx="3020250" cy="17694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09" name="Google Shape;1109;p59"/>
          <p:cNvCxnSpPr/>
          <p:nvPr/>
        </p:nvCxnSpPr>
        <p:spPr>
          <a:xfrm>
            <a:off x="-18450" y="2889450"/>
            <a:ext cx="9180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1110" name="Google Shape;1110;p5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70460" y="3304350"/>
            <a:ext cx="4514428" cy="1648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1" name="Google Shape;1111;p59"/>
          <p:cNvPicPr preferRelativeResize="0"/>
          <p:nvPr/>
        </p:nvPicPr>
        <p:blipFill rotWithShape="1">
          <a:blip r:embed="rId6">
            <a:alphaModFix/>
          </a:blip>
          <a:srcRect b="0" l="690" r="690" t="0"/>
          <a:stretch/>
        </p:blipFill>
        <p:spPr>
          <a:xfrm>
            <a:off x="5698325" y="3141007"/>
            <a:ext cx="3020250" cy="17738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p3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Points of Discussion</a:t>
            </a:r>
            <a:endParaRPr/>
          </a:p>
        </p:txBody>
      </p:sp>
      <p:sp>
        <p:nvSpPr>
          <p:cNvPr id="873" name="Google Shape;873;p33"/>
          <p:cNvSpPr txBox="1"/>
          <p:nvPr>
            <p:ph idx="7" type="subTitle"/>
          </p:nvPr>
        </p:nvSpPr>
        <p:spPr>
          <a:xfrm>
            <a:off x="730100" y="1819200"/>
            <a:ext cx="1980000" cy="85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Hypothesis Testing</a:t>
            </a:r>
            <a:endParaRPr/>
          </a:p>
        </p:txBody>
      </p:sp>
      <p:sp>
        <p:nvSpPr>
          <p:cNvPr id="874" name="Google Shape;874;p33"/>
          <p:cNvSpPr txBox="1"/>
          <p:nvPr>
            <p:ph idx="8" type="subTitle"/>
          </p:nvPr>
        </p:nvSpPr>
        <p:spPr>
          <a:xfrm>
            <a:off x="3360400" y="1909600"/>
            <a:ext cx="1926600" cy="76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Engineering</a:t>
            </a:r>
            <a:endParaRPr/>
          </a:p>
        </p:txBody>
      </p:sp>
      <p:sp>
        <p:nvSpPr>
          <p:cNvPr id="875" name="Google Shape;875;p33"/>
          <p:cNvSpPr txBox="1"/>
          <p:nvPr>
            <p:ph idx="9" type="subTitle"/>
          </p:nvPr>
        </p:nvSpPr>
        <p:spPr>
          <a:xfrm>
            <a:off x="5838300" y="1909600"/>
            <a:ext cx="2346900" cy="76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Implementation</a:t>
            </a:r>
            <a:endParaRPr/>
          </a:p>
        </p:txBody>
      </p:sp>
      <p:sp>
        <p:nvSpPr>
          <p:cNvPr id="876" name="Google Shape;876;p33"/>
          <p:cNvSpPr txBox="1"/>
          <p:nvPr>
            <p:ph idx="13" type="subTitle"/>
          </p:nvPr>
        </p:nvSpPr>
        <p:spPr>
          <a:xfrm>
            <a:off x="730100" y="3418050"/>
            <a:ext cx="2214900" cy="95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Interpretation</a:t>
            </a:r>
            <a:endParaRPr/>
          </a:p>
        </p:txBody>
      </p:sp>
      <p:sp>
        <p:nvSpPr>
          <p:cNvPr id="877" name="Google Shape;877;p33"/>
          <p:cNvSpPr txBox="1"/>
          <p:nvPr>
            <p:ph idx="14" type="subTitle"/>
          </p:nvPr>
        </p:nvSpPr>
        <p:spPr>
          <a:xfrm>
            <a:off x="3360406" y="3619400"/>
            <a:ext cx="20457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878" name="Google Shape;878;p33"/>
          <p:cNvSpPr txBox="1"/>
          <p:nvPr>
            <p:ph idx="4294967295" type="title"/>
          </p:nvPr>
        </p:nvSpPr>
        <p:spPr>
          <a:xfrm>
            <a:off x="720000" y="1225800"/>
            <a:ext cx="1275300" cy="59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05</a:t>
            </a:r>
            <a:endParaRPr sz="3000"/>
          </a:p>
        </p:txBody>
      </p:sp>
      <p:sp>
        <p:nvSpPr>
          <p:cNvPr id="879" name="Google Shape;879;p33"/>
          <p:cNvSpPr txBox="1"/>
          <p:nvPr>
            <p:ph idx="4294967295" type="title"/>
          </p:nvPr>
        </p:nvSpPr>
        <p:spPr>
          <a:xfrm>
            <a:off x="3368938" y="1225800"/>
            <a:ext cx="1275300" cy="59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06</a:t>
            </a:r>
            <a:endParaRPr sz="3000"/>
          </a:p>
        </p:txBody>
      </p:sp>
      <p:sp>
        <p:nvSpPr>
          <p:cNvPr id="880" name="Google Shape;880;p33"/>
          <p:cNvSpPr txBox="1"/>
          <p:nvPr>
            <p:ph idx="4294967295" type="title"/>
          </p:nvPr>
        </p:nvSpPr>
        <p:spPr>
          <a:xfrm>
            <a:off x="5838300" y="1225788"/>
            <a:ext cx="1275300" cy="59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07</a:t>
            </a:r>
            <a:endParaRPr sz="3000"/>
          </a:p>
        </p:txBody>
      </p:sp>
      <p:sp>
        <p:nvSpPr>
          <p:cNvPr id="881" name="Google Shape;881;p33"/>
          <p:cNvSpPr txBox="1"/>
          <p:nvPr>
            <p:ph idx="4294967295" type="title"/>
          </p:nvPr>
        </p:nvSpPr>
        <p:spPr>
          <a:xfrm>
            <a:off x="720000" y="2900850"/>
            <a:ext cx="1275300" cy="59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08</a:t>
            </a:r>
            <a:endParaRPr sz="3000"/>
          </a:p>
        </p:txBody>
      </p:sp>
      <p:sp>
        <p:nvSpPr>
          <p:cNvPr id="882" name="Google Shape;882;p33"/>
          <p:cNvSpPr txBox="1"/>
          <p:nvPr>
            <p:ph idx="4294967295" type="title"/>
          </p:nvPr>
        </p:nvSpPr>
        <p:spPr>
          <a:xfrm>
            <a:off x="3360400" y="2900850"/>
            <a:ext cx="1275300" cy="59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09</a:t>
            </a:r>
            <a:endParaRPr sz="30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5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Google Shape;1116;p60"/>
          <p:cNvSpPr txBox="1"/>
          <p:nvPr>
            <p:ph type="title"/>
          </p:nvPr>
        </p:nvSpPr>
        <p:spPr>
          <a:xfrm>
            <a:off x="567600" y="368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50850" lvl="0" marL="457200" rtl="0" algn="l">
              <a:spcBef>
                <a:spcPts val="0"/>
              </a:spcBef>
              <a:spcAft>
                <a:spcPts val="0"/>
              </a:spcAft>
              <a:buSzPts val="3500"/>
              <a:buChar char="➢"/>
            </a:pPr>
            <a:r>
              <a:rPr lang="en"/>
              <a:t>Xtreme Gradient Boosting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17" name="Google Shape;1117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0425" y="1131399"/>
            <a:ext cx="4514500" cy="1648526"/>
          </a:xfrm>
          <a:prstGeom prst="rect">
            <a:avLst/>
          </a:prstGeom>
          <a:noFill/>
          <a:ln>
            <a:noFill/>
          </a:ln>
        </p:spPr>
      </p:pic>
      <p:sp>
        <p:nvSpPr>
          <p:cNvPr id="1118" name="Google Shape;1118;p60"/>
          <p:cNvSpPr txBox="1"/>
          <p:nvPr/>
        </p:nvSpPr>
        <p:spPr>
          <a:xfrm>
            <a:off x="518025" y="2889450"/>
            <a:ext cx="3304500" cy="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❖"/>
            </a:pPr>
            <a:r>
              <a:rPr b="1"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After Tuned</a:t>
            </a:r>
            <a:endParaRPr b="1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119" name="Google Shape;1119;p60"/>
          <p:cNvPicPr preferRelativeResize="0"/>
          <p:nvPr/>
        </p:nvPicPr>
        <p:blipFill rotWithShape="1">
          <a:blip r:embed="rId4">
            <a:alphaModFix/>
          </a:blip>
          <a:srcRect b="0" l="729" r="729" t="0"/>
          <a:stretch/>
        </p:blipFill>
        <p:spPr>
          <a:xfrm>
            <a:off x="5698325" y="1043750"/>
            <a:ext cx="3020250" cy="17694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20" name="Google Shape;1120;p60"/>
          <p:cNvCxnSpPr/>
          <p:nvPr/>
        </p:nvCxnSpPr>
        <p:spPr>
          <a:xfrm>
            <a:off x="-18450" y="2889450"/>
            <a:ext cx="9180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1121" name="Google Shape;1121;p6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70460" y="3304350"/>
            <a:ext cx="4514428" cy="1648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2" name="Google Shape;1122;p60"/>
          <p:cNvPicPr preferRelativeResize="0"/>
          <p:nvPr/>
        </p:nvPicPr>
        <p:blipFill rotWithShape="1">
          <a:blip r:embed="rId6">
            <a:alphaModFix/>
          </a:blip>
          <a:srcRect b="0" l="288" r="288" t="0"/>
          <a:stretch/>
        </p:blipFill>
        <p:spPr>
          <a:xfrm>
            <a:off x="5698325" y="3141007"/>
            <a:ext cx="3020250" cy="17738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6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" name="Google Shape;1127;p61"/>
          <p:cNvSpPr txBox="1"/>
          <p:nvPr>
            <p:ph type="title"/>
          </p:nvPr>
        </p:nvSpPr>
        <p:spPr>
          <a:xfrm>
            <a:off x="567600" y="368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50850" lvl="0" marL="457200" rtl="0" algn="l">
              <a:spcBef>
                <a:spcPts val="0"/>
              </a:spcBef>
              <a:spcAft>
                <a:spcPts val="0"/>
              </a:spcAft>
              <a:buSzPts val="3500"/>
              <a:buChar char="➢"/>
            </a:pPr>
            <a:r>
              <a:rPr lang="en"/>
              <a:t>Naive Bayes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28" name="Google Shape;1128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0425" y="1131399"/>
            <a:ext cx="4514500" cy="1648526"/>
          </a:xfrm>
          <a:prstGeom prst="rect">
            <a:avLst/>
          </a:prstGeom>
          <a:noFill/>
          <a:ln>
            <a:noFill/>
          </a:ln>
        </p:spPr>
      </p:pic>
      <p:sp>
        <p:nvSpPr>
          <p:cNvPr id="1129" name="Google Shape;1129;p61"/>
          <p:cNvSpPr txBox="1"/>
          <p:nvPr/>
        </p:nvSpPr>
        <p:spPr>
          <a:xfrm>
            <a:off x="518025" y="2889450"/>
            <a:ext cx="3304500" cy="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❖"/>
            </a:pPr>
            <a:r>
              <a:rPr b="1"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After Tuned</a:t>
            </a:r>
            <a:endParaRPr b="1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130" name="Google Shape;1130;p61"/>
          <p:cNvPicPr preferRelativeResize="0"/>
          <p:nvPr/>
        </p:nvPicPr>
        <p:blipFill rotWithShape="1">
          <a:blip r:embed="rId4">
            <a:alphaModFix/>
          </a:blip>
          <a:srcRect b="0" l="729" r="729" t="0"/>
          <a:stretch/>
        </p:blipFill>
        <p:spPr>
          <a:xfrm>
            <a:off x="5698325" y="967550"/>
            <a:ext cx="3020250" cy="17694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31" name="Google Shape;1131;p61"/>
          <p:cNvCxnSpPr/>
          <p:nvPr/>
        </p:nvCxnSpPr>
        <p:spPr>
          <a:xfrm>
            <a:off x="-18450" y="2889450"/>
            <a:ext cx="9180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1132" name="Google Shape;1132;p6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70460" y="3304350"/>
            <a:ext cx="4514428" cy="1648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3" name="Google Shape;1133;p61"/>
          <p:cNvPicPr preferRelativeResize="0"/>
          <p:nvPr/>
        </p:nvPicPr>
        <p:blipFill rotWithShape="1">
          <a:blip r:embed="rId6">
            <a:alphaModFix/>
          </a:blip>
          <a:srcRect b="0" l="337" r="347" t="0"/>
          <a:stretch/>
        </p:blipFill>
        <p:spPr>
          <a:xfrm>
            <a:off x="5698325" y="3141007"/>
            <a:ext cx="3020250" cy="17738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7" name="Shape 1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8" name="Google Shape;1138;p62"/>
          <p:cNvSpPr txBox="1"/>
          <p:nvPr>
            <p:ph type="title"/>
          </p:nvPr>
        </p:nvSpPr>
        <p:spPr>
          <a:xfrm>
            <a:off x="567600" y="368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50850" lvl="0" marL="457200" rtl="0" algn="l">
              <a:spcBef>
                <a:spcPts val="0"/>
              </a:spcBef>
              <a:spcAft>
                <a:spcPts val="0"/>
              </a:spcAft>
              <a:buSzPts val="3500"/>
              <a:buChar char="➢"/>
            </a:pPr>
            <a:r>
              <a:rPr lang="en"/>
              <a:t>Neural Network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39" name="Google Shape;1139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0425" y="1131399"/>
            <a:ext cx="4514500" cy="1648526"/>
          </a:xfrm>
          <a:prstGeom prst="rect">
            <a:avLst/>
          </a:prstGeom>
          <a:noFill/>
          <a:ln>
            <a:noFill/>
          </a:ln>
        </p:spPr>
      </p:pic>
      <p:sp>
        <p:nvSpPr>
          <p:cNvPr id="1140" name="Google Shape;1140;p62"/>
          <p:cNvSpPr txBox="1"/>
          <p:nvPr/>
        </p:nvSpPr>
        <p:spPr>
          <a:xfrm>
            <a:off x="518025" y="2889450"/>
            <a:ext cx="3304500" cy="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❖"/>
            </a:pPr>
            <a:r>
              <a:rPr b="1"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After Tuned</a:t>
            </a:r>
            <a:endParaRPr b="1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141" name="Google Shape;1141;p62"/>
          <p:cNvPicPr preferRelativeResize="0"/>
          <p:nvPr/>
        </p:nvPicPr>
        <p:blipFill rotWithShape="1">
          <a:blip r:embed="rId4">
            <a:alphaModFix/>
          </a:blip>
          <a:srcRect b="0" l="426" r="436" t="0"/>
          <a:stretch/>
        </p:blipFill>
        <p:spPr>
          <a:xfrm>
            <a:off x="5698325" y="967550"/>
            <a:ext cx="3020249" cy="17694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42" name="Google Shape;1142;p62"/>
          <p:cNvCxnSpPr/>
          <p:nvPr/>
        </p:nvCxnSpPr>
        <p:spPr>
          <a:xfrm>
            <a:off x="-18450" y="2889450"/>
            <a:ext cx="9180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1143" name="Google Shape;1143;p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70460" y="3304350"/>
            <a:ext cx="4514428" cy="1648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4" name="Google Shape;1144;p6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10225" y="3141000"/>
            <a:ext cx="3107271" cy="177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8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" name="Google Shape;1149;p63"/>
          <p:cNvSpPr txBox="1"/>
          <p:nvPr>
            <p:ph type="title"/>
          </p:nvPr>
        </p:nvSpPr>
        <p:spPr>
          <a:xfrm>
            <a:off x="643800" y="368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50850" lvl="0" marL="457200" rtl="0" algn="l">
              <a:spcBef>
                <a:spcPts val="0"/>
              </a:spcBef>
              <a:spcAft>
                <a:spcPts val="0"/>
              </a:spcAft>
              <a:buSzPts val="3500"/>
              <a:buChar char="➢"/>
            </a:pPr>
            <a:r>
              <a:rPr lang="en"/>
              <a:t>Selection of Best Model</a:t>
            </a:r>
            <a:endParaRPr/>
          </a:p>
        </p:txBody>
      </p:sp>
      <p:sp>
        <p:nvSpPr>
          <p:cNvPr id="1150" name="Google Shape;1150;p63"/>
          <p:cNvSpPr txBox="1"/>
          <p:nvPr>
            <p:ph idx="4294967295" type="subTitle"/>
          </p:nvPr>
        </p:nvSpPr>
        <p:spPr>
          <a:xfrm>
            <a:off x="760975" y="990600"/>
            <a:ext cx="4071300" cy="15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●"/>
            </a:pPr>
            <a:r>
              <a:rPr b="1" lang="en"/>
              <a:t>R</a:t>
            </a:r>
            <a:r>
              <a:rPr b="1" lang="en"/>
              <a:t>emoving </a:t>
            </a:r>
            <a:r>
              <a:rPr lang="en"/>
              <a:t>the </a:t>
            </a:r>
            <a:r>
              <a:rPr b="1" lang="en"/>
              <a:t>overfitted models</a:t>
            </a:r>
            <a:r>
              <a:rPr lang="en"/>
              <a:t> which have </a:t>
            </a:r>
            <a:r>
              <a:rPr b="1" lang="en"/>
              <a:t>recall</a:t>
            </a:r>
            <a:r>
              <a:rPr lang="en"/>
              <a:t>, </a:t>
            </a:r>
            <a:r>
              <a:rPr b="1" lang="en"/>
              <a:t>ROC-AUC</a:t>
            </a:r>
            <a:r>
              <a:rPr lang="en"/>
              <a:t>, </a:t>
            </a:r>
            <a:r>
              <a:rPr b="1" lang="en"/>
              <a:t>f1 scores</a:t>
            </a:r>
            <a:r>
              <a:rPr lang="en"/>
              <a:t> for </a:t>
            </a:r>
            <a:r>
              <a:rPr b="1" lang="en"/>
              <a:t>train</a:t>
            </a:r>
            <a:r>
              <a:rPr b="1" lang="en"/>
              <a:t> as 1</a:t>
            </a:r>
            <a:r>
              <a:rPr lang="en"/>
              <a:t>. </a:t>
            </a:r>
            <a:endParaRPr/>
          </a:p>
          <a:p>
            <a:pPr indent="-3302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Selected </a:t>
            </a:r>
            <a:r>
              <a:rPr b="1" lang="en"/>
              <a:t>recall </a:t>
            </a:r>
            <a:r>
              <a:rPr lang="en"/>
              <a:t>as the </a:t>
            </a:r>
            <a:r>
              <a:rPr b="1" lang="en"/>
              <a:t>primary evaluation metric</a:t>
            </a:r>
            <a:r>
              <a:rPr lang="en"/>
              <a:t>.</a:t>
            </a:r>
            <a:endParaRPr sz="1600"/>
          </a:p>
        </p:txBody>
      </p:sp>
      <p:pic>
        <p:nvPicPr>
          <p:cNvPr id="1151" name="Google Shape;1151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77753" y="1128875"/>
            <a:ext cx="3287922" cy="139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2" name="Google Shape;1152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36513" y="2696200"/>
            <a:ext cx="5070974" cy="2371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6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" name="Google Shape;1157;p64"/>
          <p:cNvSpPr txBox="1"/>
          <p:nvPr>
            <p:ph type="title"/>
          </p:nvPr>
        </p:nvSpPr>
        <p:spPr>
          <a:xfrm>
            <a:off x="1264650" y="2321313"/>
            <a:ext cx="6614700" cy="85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Interpretation</a:t>
            </a:r>
            <a:endParaRPr/>
          </a:p>
        </p:txBody>
      </p:sp>
      <p:sp>
        <p:nvSpPr>
          <p:cNvPr id="1158" name="Google Shape;1158;p64"/>
          <p:cNvSpPr txBox="1"/>
          <p:nvPr>
            <p:ph idx="2" type="title"/>
          </p:nvPr>
        </p:nvSpPr>
        <p:spPr>
          <a:xfrm>
            <a:off x="3865950" y="1479513"/>
            <a:ext cx="14121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08</a:t>
            </a:r>
            <a:endParaRPr/>
          </a:p>
        </p:txBody>
      </p:sp>
      <p:sp>
        <p:nvSpPr>
          <p:cNvPr id="1159" name="Google Shape;1159;p64"/>
          <p:cNvSpPr txBox="1"/>
          <p:nvPr>
            <p:ph idx="1" type="subTitle"/>
          </p:nvPr>
        </p:nvSpPr>
        <p:spPr>
          <a:xfrm>
            <a:off x="1264650" y="3288988"/>
            <a:ext cx="6614700" cy="3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Important features by using model explainability tool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65"/>
          <p:cNvSpPr txBox="1"/>
          <p:nvPr>
            <p:ph type="title"/>
          </p:nvPr>
        </p:nvSpPr>
        <p:spPr>
          <a:xfrm>
            <a:off x="6438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➢"/>
            </a:pPr>
            <a:r>
              <a:rPr lang="en" sz="3000"/>
              <a:t>SHAP (SHapley Additive exPlanations)</a:t>
            </a:r>
            <a:endParaRPr sz="2900"/>
          </a:p>
        </p:txBody>
      </p:sp>
      <p:pic>
        <p:nvPicPr>
          <p:cNvPr id="1165" name="Google Shape;1165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62712" y="1095075"/>
            <a:ext cx="4018576" cy="396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9" name="Shape 1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0" name="Google Shape;1170;p66"/>
          <p:cNvSpPr/>
          <p:nvPr/>
        </p:nvSpPr>
        <p:spPr>
          <a:xfrm>
            <a:off x="5216250" y="1047300"/>
            <a:ext cx="3048900" cy="3048900"/>
          </a:xfrm>
          <a:prstGeom prst="ellipse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1" name="Google Shape;1171;p66"/>
          <p:cNvSpPr txBox="1"/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1172" name="Google Shape;1172;p66"/>
          <p:cNvSpPr txBox="1"/>
          <p:nvPr>
            <p:ph idx="1" type="subTitle"/>
          </p:nvPr>
        </p:nvSpPr>
        <p:spPr>
          <a:xfrm>
            <a:off x="713225" y="1239025"/>
            <a:ext cx="4015500" cy="321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</a:pPr>
            <a:r>
              <a:rPr lang="en" sz="1400"/>
              <a:t>The </a:t>
            </a:r>
            <a:r>
              <a:rPr b="1" lang="en" sz="1400"/>
              <a:t>Neural Network model (tuned) </a:t>
            </a:r>
            <a:r>
              <a:rPr lang="en" sz="1400"/>
              <a:t>was </a:t>
            </a:r>
            <a:r>
              <a:rPr b="1" lang="en" sz="1400"/>
              <a:t>chosen </a:t>
            </a:r>
            <a:r>
              <a:rPr lang="en" sz="1400"/>
              <a:t>as the</a:t>
            </a:r>
            <a:r>
              <a:rPr b="1" lang="en" sz="1400"/>
              <a:t> final prediction model </a:t>
            </a:r>
            <a:r>
              <a:rPr lang="en" sz="1400"/>
              <a:t>due to its </a:t>
            </a:r>
            <a:r>
              <a:rPr b="1" lang="en" sz="1400"/>
              <a:t>high recall score </a:t>
            </a:r>
            <a:r>
              <a:rPr lang="en" sz="1400"/>
              <a:t>compare to the other models.</a:t>
            </a:r>
            <a:endParaRPr sz="1400"/>
          </a:p>
          <a:p>
            <a:pPr indent="-317500" lvl="0" marL="457200" rtl="0" algn="l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</a:pPr>
            <a:r>
              <a:rPr lang="en" sz="1400"/>
              <a:t>Due to the </a:t>
            </a:r>
            <a:r>
              <a:rPr b="1" lang="en" sz="1400"/>
              <a:t>presence </a:t>
            </a:r>
            <a:r>
              <a:rPr lang="en" sz="1400"/>
              <a:t>of much </a:t>
            </a:r>
            <a:r>
              <a:rPr b="1" lang="en" sz="1400"/>
              <a:t>missing/ null values</a:t>
            </a:r>
            <a:r>
              <a:rPr lang="en" sz="1400"/>
              <a:t> in dataset, the </a:t>
            </a:r>
            <a:r>
              <a:rPr b="1" lang="en" sz="1400"/>
              <a:t>accuracy </a:t>
            </a:r>
            <a:r>
              <a:rPr lang="en" sz="1400"/>
              <a:t>is </a:t>
            </a:r>
            <a:r>
              <a:rPr b="1" lang="en" sz="1400"/>
              <a:t>less</a:t>
            </a:r>
            <a:r>
              <a:rPr lang="en" sz="1400"/>
              <a:t>. But, its ok because it </a:t>
            </a:r>
            <a:r>
              <a:rPr b="1" lang="en" sz="1400"/>
              <a:t>not affects</a:t>
            </a:r>
            <a:r>
              <a:rPr lang="en" sz="1400"/>
              <a:t> in </a:t>
            </a:r>
            <a:r>
              <a:rPr b="1" lang="en" sz="1400"/>
              <a:t>life risk</a:t>
            </a:r>
            <a:r>
              <a:rPr lang="en" sz="1400"/>
              <a:t>.</a:t>
            </a:r>
            <a:endParaRPr/>
          </a:p>
        </p:txBody>
      </p:sp>
      <p:pic>
        <p:nvPicPr>
          <p:cNvPr id="1173" name="Google Shape;1173;p66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12484" r="12484" t="0"/>
          <a:stretch/>
        </p:blipFill>
        <p:spPr>
          <a:xfrm>
            <a:off x="5295300" y="1126950"/>
            <a:ext cx="2890800" cy="2889600"/>
          </a:xfrm>
          <a:prstGeom prst="ellipse">
            <a:avLst/>
          </a:prstGeom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67"/>
          <p:cNvSpPr txBox="1"/>
          <p:nvPr>
            <p:ph type="title"/>
          </p:nvPr>
        </p:nvSpPr>
        <p:spPr>
          <a:xfrm>
            <a:off x="1274400" y="1242600"/>
            <a:ext cx="6595200" cy="265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                                                  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6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p34"/>
          <p:cNvSpPr/>
          <p:nvPr/>
        </p:nvSpPr>
        <p:spPr>
          <a:xfrm>
            <a:off x="814869" y="456850"/>
            <a:ext cx="3049800" cy="4251900"/>
          </a:xfrm>
          <a:prstGeom prst="roundRect">
            <a:avLst>
              <a:gd fmla="val 50000" name="adj"/>
            </a:avLst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8" name="Google Shape;888;p34"/>
          <p:cNvSpPr txBox="1"/>
          <p:nvPr>
            <p:ph type="title"/>
          </p:nvPr>
        </p:nvSpPr>
        <p:spPr>
          <a:xfrm>
            <a:off x="3292925" y="2322625"/>
            <a:ext cx="5698500" cy="109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4300"/>
              <a:t>Problem Statement</a:t>
            </a:r>
            <a:endParaRPr sz="4300"/>
          </a:p>
        </p:txBody>
      </p:sp>
      <p:sp>
        <p:nvSpPr>
          <p:cNvPr id="889" name="Google Shape;889;p34"/>
          <p:cNvSpPr txBox="1"/>
          <p:nvPr>
            <p:ph idx="2" type="title"/>
          </p:nvPr>
        </p:nvSpPr>
        <p:spPr>
          <a:xfrm>
            <a:off x="7018588" y="1663838"/>
            <a:ext cx="14121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01</a:t>
            </a:r>
            <a:endParaRPr sz="5000"/>
          </a:p>
        </p:txBody>
      </p:sp>
      <p:sp>
        <p:nvSpPr>
          <p:cNvPr id="890" name="Google Shape;890;p34"/>
          <p:cNvSpPr txBox="1"/>
          <p:nvPr>
            <p:ph idx="1" type="subTitle"/>
          </p:nvPr>
        </p:nvSpPr>
        <p:spPr>
          <a:xfrm>
            <a:off x="3906850" y="3333275"/>
            <a:ext cx="4776300" cy="3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Classification Goal of the project</a:t>
            </a:r>
            <a:endParaRPr/>
          </a:p>
        </p:txBody>
      </p:sp>
      <p:pic>
        <p:nvPicPr>
          <p:cNvPr id="891" name="Google Shape;891;p34"/>
          <p:cNvPicPr preferRelativeResize="0"/>
          <p:nvPr>
            <p:ph idx="3" type="pic"/>
          </p:nvPr>
        </p:nvPicPr>
        <p:blipFill rotWithShape="1">
          <a:blip r:embed="rId3">
            <a:alphaModFix/>
          </a:blip>
          <a:srcRect b="0" l="29903" r="29903" t="0"/>
          <a:stretch/>
        </p:blipFill>
        <p:spPr>
          <a:xfrm>
            <a:off x="894372" y="560511"/>
            <a:ext cx="2890800" cy="4044600"/>
          </a:xfrm>
          <a:prstGeom prst="roundRect">
            <a:avLst>
              <a:gd fmla="val 16667" name="adj"/>
            </a:avLst>
          </a:prstGeom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5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p3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Statement</a:t>
            </a:r>
            <a:endParaRPr/>
          </a:p>
        </p:txBody>
      </p:sp>
      <p:sp>
        <p:nvSpPr>
          <p:cNvPr id="897" name="Google Shape;897;p35"/>
          <p:cNvSpPr txBox="1"/>
          <p:nvPr>
            <p:ph idx="2" type="subTitle"/>
          </p:nvPr>
        </p:nvSpPr>
        <p:spPr>
          <a:xfrm>
            <a:off x="1141975" y="1371600"/>
            <a:ext cx="6924300" cy="29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Cardiovascular diseases (CVDs)</a:t>
            </a:r>
            <a:r>
              <a:rPr lang="en"/>
              <a:t> are the </a:t>
            </a:r>
            <a:r>
              <a:rPr b="1" lang="en"/>
              <a:t>major cause</a:t>
            </a:r>
            <a:r>
              <a:rPr lang="en"/>
              <a:t> of </a:t>
            </a:r>
            <a:r>
              <a:rPr b="1" lang="en"/>
              <a:t>mortality worldwide</a:t>
            </a:r>
            <a:r>
              <a:rPr lang="en"/>
              <a:t>. </a:t>
            </a:r>
            <a:endParaRPr/>
          </a:p>
          <a:p>
            <a:pPr indent="0" lvl="0" marL="0" rtl="0" algn="l">
              <a:lnSpc>
                <a:spcPct val="13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The </a:t>
            </a:r>
            <a:r>
              <a:rPr b="1" lang="en"/>
              <a:t>dataset</a:t>
            </a:r>
            <a:r>
              <a:rPr lang="en"/>
              <a:t> is from an </a:t>
            </a:r>
            <a:r>
              <a:rPr b="1" lang="en"/>
              <a:t>ongoing cardiovascular study</a:t>
            </a:r>
            <a:r>
              <a:rPr lang="en"/>
              <a:t> on </a:t>
            </a:r>
            <a:r>
              <a:rPr b="1" lang="en"/>
              <a:t>residents</a:t>
            </a:r>
            <a:r>
              <a:rPr lang="en"/>
              <a:t> of the town of </a:t>
            </a:r>
            <a:r>
              <a:rPr b="1" lang="en"/>
              <a:t>Framingham, Massachusetts</a:t>
            </a:r>
            <a:r>
              <a:rPr lang="en"/>
              <a:t>. The </a:t>
            </a:r>
            <a:r>
              <a:rPr b="1" lang="en"/>
              <a:t>classification goal</a:t>
            </a:r>
            <a:r>
              <a:rPr lang="en"/>
              <a:t> is to </a:t>
            </a:r>
            <a:r>
              <a:rPr b="1" lang="en"/>
              <a:t>predict</a:t>
            </a:r>
            <a:r>
              <a:rPr lang="en"/>
              <a:t> whether the </a:t>
            </a:r>
            <a:r>
              <a:rPr b="1" lang="en"/>
              <a:t>patient </a:t>
            </a:r>
            <a:r>
              <a:rPr lang="en"/>
              <a:t>has a </a:t>
            </a:r>
            <a:r>
              <a:rPr b="1" lang="en"/>
              <a:t>10-year risk</a:t>
            </a:r>
            <a:r>
              <a:rPr lang="en"/>
              <a:t> of </a:t>
            </a:r>
            <a:r>
              <a:rPr b="1" lang="en"/>
              <a:t>future coronary heart disease</a:t>
            </a:r>
            <a:r>
              <a:rPr lang="en"/>
              <a:t> </a:t>
            </a:r>
            <a:r>
              <a:rPr b="1" lang="en"/>
              <a:t>(CHD)</a:t>
            </a:r>
            <a:r>
              <a:rPr lang="en"/>
              <a:t>. The </a:t>
            </a:r>
            <a:r>
              <a:rPr b="1" lang="en"/>
              <a:t>dataset provides</a:t>
            </a:r>
            <a:r>
              <a:rPr lang="en"/>
              <a:t> the </a:t>
            </a:r>
            <a:r>
              <a:rPr b="1" lang="en"/>
              <a:t>patients information</a:t>
            </a:r>
            <a:r>
              <a:rPr lang="en"/>
              <a:t>. It includes over </a:t>
            </a:r>
            <a:r>
              <a:rPr b="1" lang="en"/>
              <a:t>4,000 records</a:t>
            </a:r>
            <a:r>
              <a:rPr lang="en"/>
              <a:t> and </a:t>
            </a:r>
            <a:r>
              <a:rPr b="1" lang="en"/>
              <a:t>15 attributes</a:t>
            </a:r>
            <a:r>
              <a:rPr lang="en"/>
              <a:t>. </a:t>
            </a:r>
            <a:r>
              <a:rPr b="1" lang="en"/>
              <a:t>Each attribute</a:t>
            </a:r>
            <a:r>
              <a:rPr lang="en"/>
              <a:t> is a </a:t>
            </a:r>
            <a:r>
              <a:rPr b="1" lang="en"/>
              <a:t>potential risk factor</a:t>
            </a:r>
            <a:r>
              <a:rPr lang="en"/>
              <a:t>. There are both </a:t>
            </a:r>
            <a:r>
              <a:rPr b="1" lang="en"/>
              <a:t>demographic</a:t>
            </a:r>
            <a:r>
              <a:rPr lang="en"/>
              <a:t>, </a:t>
            </a:r>
            <a:r>
              <a:rPr b="1" lang="en"/>
              <a:t>behavioral</a:t>
            </a:r>
            <a:r>
              <a:rPr lang="en"/>
              <a:t>, and </a:t>
            </a:r>
            <a:r>
              <a:rPr b="1" lang="en"/>
              <a:t>medical risk factors</a:t>
            </a:r>
            <a:r>
              <a:rPr lang="en"/>
              <a:t>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36"/>
          <p:cNvSpPr/>
          <p:nvPr/>
        </p:nvSpPr>
        <p:spPr>
          <a:xfrm>
            <a:off x="5216250" y="1047300"/>
            <a:ext cx="3048900" cy="3048900"/>
          </a:xfrm>
          <a:prstGeom prst="ellipse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3" name="Google Shape;903;p36"/>
          <p:cNvSpPr txBox="1"/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Description</a:t>
            </a:r>
            <a:endParaRPr/>
          </a:p>
        </p:txBody>
      </p:sp>
      <p:sp>
        <p:nvSpPr>
          <p:cNvPr id="904" name="Google Shape;904;p36"/>
          <p:cNvSpPr txBox="1"/>
          <p:nvPr>
            <p:ph idx="1" type="subTitle"/>
          </p:nvPr>
        </p:nvSpPr>
        <p:spPr>
          <a:xfrm>
            <a:off x="713225" y="1239025"/>
            <a:ext cx="4015500" cy="321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/>
              <a:t>There are a total of </a:t>
            </a:r>
            <a:r>
              <a:rPr b="1" lang="en" sz="1400"/>
              <a:t>16 feature columns</a:t>
            </a:r>
            <a:r>
              <a:rPr lang="en" sz="1400"/>
              <a:t> where</a:t>
            </a:r>
            <a:r>
              <a:rPr b="1" lang="en" sz="1400"/>
              <a:t> 'TenYearCHD' </a:t>
            </a:r>
            <a:r>
              <a:rPr lang="en" sz="1400"/>
              <a:t>is the </a:t>
            </a:r>
            <a:r>
              <a:rPr b="1" lang="en" sz="1400"/>
              <a:t>dependent variable</a:t>
            </a:r>
            <a:r>
              <a:rPr lang="en" sz="1400"/>
              <a:t> column. The total number of </a:t>
            </a:r>
            <a:r>
              <a:rPr b="1" lang="en" sz="1400"/>
              <a:t>observations(rows)</a:t>
            </a:r>
            <a:r>
              <a:rPr lang="en" sz="1400"/>
              <a:t> are </a:t>
            </a:r>
            <a:r>
              <a:rPr b="1" lang="en" sz="1400"/>
              <a:t>3390</a:t>
            </a:r>
            <a:r>
              <a:rPr lang="en" sz="1400"/>
              <a:t>.</a:t>
            </a:r>
            <a:endParaRPr sz="1400"/>
          </a:p>
          <a:p>
            <a:pPr indent="0" lvl="0" marL="0" rtl="0" algn="l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/>
              <a:t>There are </a:t>
            </a:r>
            <a:r>
              <a:rPr b="1" lang="en" sz="1400"/>
              <a:t>no duplicate rows</a:t>
            </a:r>
            <a:r>
              <a:rPr lang="en" sz="1400"/>
              <a:t> in the dataset.</a:t>
            </a:r>
            <a:endParaRPr sz="1400"/>
          </a:p>
          <a:p>
            <a:pPr indent="0" lvl="0" marL="0" rtl="0" algn="l">
              <a:lnSpc>
                <a:spcPct val="130000"/>
              </a:lnSpc>
              <a:spcBef>
                <a:spcPts val="600"/>
              </a:spcBef>
              <a:spcAft>
                <a:spcPts val="500"/>
              </a:spcAft>
              <a:buNone/>
            </a:pPr>
            <a:r>
              <a:rPr lang="en" sz="1400"/>
              <a:t>Also there are </a:t>
            </a:r>
            <a:r>
              <a:rPr b="1" lang="en" sz="1400"/>
              <a:t>missing values</a:t>
            </a:r>
            <a:r>
              <a:rPr lang="en" sz="1400"/>
              <a:t> in the columns </a:t>
            </a:r>
            <a:r>
              <a:rPr b="1" lang="en" sz="1400"/>
              <a:t>education</a:t>
            </a:r>
            <a:r>
              <a:rPr lang="en" sz="1400"/>
              <a:t>, </a:t>
            </a:r>
            <a:r>
              <a:rPr b="1" lang="en" sz="1400"/>
              <a:t>cigs per day</a:t>
            </a:r>
            <a:r>
              <a:rPr lang="en" sz="1400"/>
              <a:t>, </a:t>
            </a:r>
            <a:r>
              <a:rPr b="1" lang="en" sz="1400"/>
              <a:t>BP meds</a:t>
            </a:r>
            <a:r>
              <a:rPr lang="en" sz="1400"/>
              <a:t>, </a:t>
            </a:r>
            <a:r>
              <a:rPr b="1" lang="en" sz="1400"/>
              <a:t>totChol</a:t>
            </a:r>
            <a:r>
              <a:rPr lang="en" sz="1400"/>
              <a:t>, </a:t>
            </a:r>
            <a:r>
              <a:rPr b="1" lang="en" sz="1400"/>
              <a:t>BMI</a:t>
            </a:r>
            <a:r>
              <a:rPr lang="en" sz="1400"/>
              <a:t>, </a:t>
            </a:r>
            <a:r>
              <a:rPr b="1" lang="en" sz="1400"/>
              <a:t>heart rate</a:t>
            </a:r>
            <a:r>
              <a:rPr lang="en" sz="1400"/>
              <a:t> and </a:t>
            </a:r>
            <a:r>
              <a:rPr b="1" lang="en" sz="1400"/>
              <a:t>glucose</a:t>
            </a:r>
            <a:r>
              <a:rPr lang="en" sz="1400"/>
              <a:t>.</a:t>
            </a:r>
            <a:endParaRPr sz="1800"/>
          </a:p>
        </p:txBody>
      </p:sp>
      <p:pic>
        <p:nvPicPr>
          <p:cNvPr id="905" name="Google Shape;905;p36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12484" r="12484" t="0"/>
          <a:stretch/>
        </p:blipFill>
        <p:spPr>
          <a:xfrm>
            <a:off x="5295300" y="1126950"/>
            <a:ext cx="2890800" cy="2889600"/>
          </a:xfrm>
          <a:prstGeom prst="ellipse">
            <a:avLst/>
          </a:prstGeom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9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p37"/>
          <p:cNvSpPr txBox="1"/>
          <p:nvPr>
            <p:ph type="title"/>
          </p:nvPr>
        </p:nvSpPr>
        <p:spPr>
          <a:xfrm>
            <a:off x="720000" y="368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Description</a:t>
            </a:r>
            <a:endParaRPr/>
          </a:p>
        </p:txBody>
      </p:sp>
      <p:sp>
        <p:nvSpPr>
          <p:cNvPr id="911" name="Google Shape;911;p37"/>
          <p:cNvSpPr txBox="1"/>
          <p:nvPr>
            <p:ph idx="2" type="subTitle"/>
          </p:nvPr>
        </p:nvSpPr>
        <p:spPr>
          <a:xfrm>
            <a:off x="720000" y="987700"/>
            <a:ext cx="7645200" cy="371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300"/>
              <a:buChar char="➢"/>
            </a:pPr>
            <a:r>
              <a:rPr b="1" lang="en"/>
              <a:t>Demographic</a:t>
            </a:r>
            <a:r>
              <a:rPr b="1" lang="en" sz="1300"/>
              <a:t>:</a:t>
            </a:r>
            <a:endParaRPr b="1" sz="1300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>
                <a:latin typeface="Poppins SemiBold"/>
                <a:ea typeface="Poppins SemiBold"/>
                <a:cs typeface="Poppins SemiBold"/>
                <a:sym typeface="Poppins SemiBold"/>
              </a:rPr>
              <a:t>Sex</a:t>
            </a:r>
            <a:r>
              <a:rPr lang="en" sz="1300"/>
              <a:t>: male or female ("M" or "F")</a:t>
            </a:r>
            <a:endParaRPr sz="1300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>
                <a:latin typeface="Poppins SemiBold"/>
                <a:ea typeface="Poppins SemiBold"/>
                <a:cs typeface="Poppins SemiBold"/>
                <a:sym typeface="Poppins SemiBold"/>
              </a:rPr>
              <a:t>Age</a:t>
            </a:r>
            <a:r>
              <a:rPr lang="en" sz="1300"/>
              <a:t>: Age of the patient (Continuous - Although the recorded ages have been truncated to whole numbers, the concept of age is continuous)</a:t>
            </a:r>
            <a:endParaRPr sz="1300"/>
          </a:p>
          <a:p>
            <a:pPr indent="-31115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>
                <a:latin typeface="Poppins SemiBold"/>
                <a:ea typeface="Poppins SemiBold"/>
                <a:cs typeface="Poppins SemiBold"/>
                <a:sym typeface="Poppins SemiBold"/>
              </a:rPr>
              <a:t>Education</a:t>
            </a:r>
            <a:r>
              <a:rPr lang="en" sz="1300"/>
              <a:t>: The level of education of the patient (categorical values - 1,2,3,4)</a:t>
            </a:r>
            <a:endParaRPr sz="13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b="1" lang="en"/>
              <a:t>Behavioral:</a:t>
            </a:r>
            <a:endParaRPr b="1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●"/>
            </a:pPr>
            <a:r>
              <a:rPr lang="en" sz="1300">
                <a:latin typeface="Poppins SemiBold"/>
                <a:ea typeface="Poppins SemiBold"/>
                <a:cs typeface="Poppins SemiBold"/>
                <a:sym typeface="Poppins SemiBold"/>
              </a:rPr>
              <a:t>is_smoking</a:t>
            </a:r>
            <a:r>
              <a:rPr lang="en" sz="1300"/>
              <a:t>: whether or not the patient is a current smoker ("YES" or "NO")</a:t>
            </a:r>
            <a:endParaRPr sz="1300"/>
          </a:p>
          <a:p>
            <a:pPr indent="-31115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●"/>
            </a:pPr>
            <a:r>
              <a:rPr lang="en" sz="1300">
                <a:latin typeface="Poppins SemiBold"/>
                <a:ea typeface="Poppins SemiBold"/>
                <a:cs typeface="Poppins SemiBold"/>
                <a:sym typeface="Poppins SemiBold"/>
              </a:rPr>
              <a:t>Cigs Per Day</a:t>
            </a:r>
            <a:r>
              <a:rPr lang="en" sz="1300"/>
              <a:t>: the number of cigarettes that the person smoked on average in one day.(can be considered continuous as one can have any number of cigarettes, even half a cigarette.)</a:t>
            </a:r>
            <a:endParaRPr sz="13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b="1" lang="en"/>
              <a:t>Medical (history):</a:t>
            </a:r>
            <a:endParaRPr b="1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●"/>
            </a:pPr>
            <a:r>
              <a:rPr lang="en" sz="1300">
                <a:latin typeface="Poppins SemiBold"/>
                <a:ea typeface="Poppins SemiBold"/>
                <a:cs typeface="Poppins SemiBold"/>
                <a:sym typeface="Poppins SemiBold"/>
              </a:rPr>
              <a:t>BP Meds</a:t>
            </a:r>
            <a:r>
              <a:rPr lang="en" sz="1300"/>
              <a:t>: whether or not the patient was on blood pressure medication (Nominal)</a:t>
            </a:r>
            <a:endParaRPr sz="1300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●"/>
            </a:pPr>
            <a:r>
              <a:rPr lang="en" sz="1300">
                <a:latin typeface="Poppins SemiBold"/>
                <a:ea typeface="Poppins SemiBold"/>
                <a:cs typeface="Poppins SemiBold"/>
                <a:sym typeface="Poppins SemiBold"/>
              </a:rPr>
              <a:t>Prevalent Stroke</a:t>
            </a:r>
            <a:r>
              <a:rPr lang="en" sz="1300"/>
              <a:t>: whether or not the patient had previously had a stroke (Nominal)</a:t>
            </a:r>
            <a:endParaRPr sz="1300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●"/>
            </a:pPr>
            <a:r>
              <a:rPr lang="en" sz="1300">
                <a:latin typeface="Poppins SemiBold"/>
                <a:ea typeface="Poppins SemiBold"/>
                <a:cs typeface="Poppins SemiBold"/>
                <a:sym typeface="Poppins SemiBold"/>
              </a:rPr>
              <a:t>Prevalent Hyp</a:t>
            </a:r>
            <a:r>
              <a:rPr lang="en" sz="1300"/>
              <a:t>: whether or not the patient was hypertensive (Nominal)</a:t>
            </a:r>
            <a:endParaRPr sz="1300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●"/>
            </a:pPr>
            <a:r>
              <a:rPr lang="en" sz="1300">
                <a:latin typeface="Poppins SemiBold"/>
                <a:ea typeface="Poppins SemiBold"/>
                <a:cs typeface="Poppins SemiBold"/>
                <a:sym typeface="Poppins SemiBold"/>
              </a:rPr>
              <a:t>Diabetes</a:t>
            </a:r>
            <a:r>
              <a:rPr lang="en" sz="1300"/>
              <a:t>: whether or not the patient had diabetes (Nominal)</a:t>
            </a:r>
            <a:endParaRPr sz="1500"/>
          </a:p>
        </p:txBody>
      </p:sp>
      <p:sp>
        <p:nvSpPr>
          <p:cNvPr id="912" name="Google Shape;912;p37"/>
          <p:cNvSpPr/>
          <p:nvPr/>
        </p:nvSpPr>
        <p:spPr>
          <a:xfrm>
            <a:off x="7879350" y="4035825"/>
            <a:ext cx="647728" cy="633305"/>
          </a:xfrm>
          <a:custGeom>
            <a:rect b="b" l="l" r="r" t="t"/>
            <a:pathLst>
              <a:path extrusionOk="0" h="147366" w="150722">
                <a:moveTo>
                  <a:pt x="75347" y="13536"/>
                </a:moveTo>
                <a:cubicBezTo>
                  <a:pt x="87879" y="13536"/>
                  <a:pt x="100451" y="17795"/>
                  <a:pt x="110729" y="26435"/>
                </a:cubicBezTo>
                <a:cubicBezTo>
                  <a:pt x="134932" y="46775"/>
                  <a:pt x="137456" y="82477"/>
                  <a:pt x="116251" y="106001"/>
                </a:cubicBezTo>
                <a:cubicBezTo>
                  <a:pt x="105152" y="118322"/>
                  <a:pt x="90256" y="124199"/>
                  <a:pt x="75496" y="124199"/>
                </a:cubicBezTo>
                <a:cubicBezTo>
                  <a:pt x="62768" y="124199"/>
                  <a:pt x="50141" y="119829"/>
                  <a:pt x="40137" y="111452"/>
                </a:cubicBezTo>
                <a:cubicBezTo>
                  <a:pt x="40422" y="111256"/>
                  <a:pt x="40681" y="111131"/>
                  <a:pt x="40868" y="110944"/>
                </a:cubicBezTo>
                <a:cubicBezTo>
                  <a:pt x="46997" y="104815"/>
                  <a:pt x="53117" y="98686"/>
                  <a:pt x="59245" y="92558"/>
                </a:cubicBezTo>
                <a:cubicBezTo>
                  <a:pt x="60030" y="91772"/>
                  <a:pt x="60468" y="90889"/>
                  <a:pt x="60200" y="89756"/>
                </a:cubicBezTo>
                <a:cubicBezTo>
                  <a:pt x="59894" y="88420"/>
                  <a:pt x="58745" y="87620"/>
                  <a:pt x="57542" y="87620"/>
                </a:cubicBezTo>
                <a:cubicBezTo>
                  <a:pt x="56922" y="87620"/>
                  <a:pt x="56288" y="87832"/>
                  <a:pt x="55748" y="88293"/>
                </a:cubicBezTo>
                <a:cubicBezTo>
                  <a:pt x="55525" y="88481"/>
                  <a:pt x="55320" y="88704"/>
                  <a:pt x="55115" y="88909"/>
                </a:cubicBezTo>
                <a:cubicBezTo>
                  <a:pt x="49004" y="95029"/>
                  <a:pt x="42902" y="101140"/>
                  <a:pt x="36800" y="107259"/>
                </a:cubicBezTo>
                <a:cubicBezTo>
                  <a:pt x="36613" y="107447"/>
                  <a:pt x="36470" y="107696"/>
                  <a:pt x="36309" y="107911"/>
                </a:cubicBezTo>
                <a:cubicBezTo>
                  <a:pt x="17870" y="90060"/>
                  <a:pt x="13356" y="57953"/>
                  <a:pt x="32233" y="34330"/>
                </a:cubicBezTo>
                <a:cubicBezTo>
                  <a:pt x="43240" y="20555"/>
                  <a:pt x="59260" y="13536"/>
                  <a:pt x="75347" y="13536"/>
                </a:cubicBezTo>
                <a:close/>
                <a:moveTo>
                  <a:pt x="75319" y="1"/>
                </a:moveTo>
                <a:cubicBezTo>
                  <a:pt x="59499" y="1"/>
                  <a:pt x="43633" y="5476"/>
                  <a:pt x="30716" y="16586"/>
                </a:cubicBezTo>
                <a:cubicBezTo>
                  <a:pt x="16826" y="28532"/>
                  <a:pt x="8752" y="43742"/>
                  <a:pt x="6977" y="61994"/>
                </a:cubicBezTo>
                <a:cubicBezTo>
                  <a:pt x="4907" y="83431"/>
                  <a:pt x="11812" y="101871"/>
                  <a:pt x="26648" y="117554"/>
                </a:cubicBezTo>
                <a:cubicBezTo>
                  <a:pt x="26425" y="117733"/>
                  <a:pt x="26166" y="117902"/>
                  <a:pt x="25961" y="118107"/>
                </a:cubicBezTo>
                <a:cubicBezTo>
                  <a:pt x="17923" y="126145"/>
                  <a:pt x="9894" y="134192"/>
                  <a:pt x="1865" y="142230"/>
                </a:cubicBezTo>
                <a:cubicBezTo>
                  <a:pt x="1642" y="142462"/>
                  <a:pt x="1401" y="142685"/>
                  <a:pt x="1205" y="142934"/>
                </a:cubicBezTo>
                <a:cubicBezTo>
                  <a:pt x="1" y="144513"/>
                  <a:pt x="750" y="146735"/>
                  <a:pt x="2668" y="147261"/>
                </a:cubicBezTo>
                <a:cubicBezTo>
                  <a:pt x="2927" y="147333"/>
                  <a:pt x="3173" y="147366"/>
                  <a:pt x="3407" y="147366"/>
                </a:cubicBezTo>
                <a:cubicBezTo>
                  <a:pt x="4254" y="147366"/>
                  <a:pt x="4953" y="146930"/>
                  <a:pt x="5603" y="146280"/>
                </a:cubicBezTo>
                <a:cubicBezTo>
                  <a:pt x="13730" y="138135"/>
                  <a:pt x="21866" y="129990"/>
                  <a:pt x="29993" y="121836"/>
                </a:cubicBezTo>
                <a:cubicBezTo>
                  <a:pt x="30199" y="121631"/>
                  <a:pt x="30350" y="121363"/>
                  <a:pt x="30546" y="121096"/>
                </a:cubicBezTo>
                <a:cubicBezTo>
                  <a:pt x="43637" y="132340"/>
                  <a:pt x="59520" y="137739"/>
                  <a:pt x="75257" y="137739"/>
                </a:cubicBezTo>
                <a:cubicBezTo>
                  <a:pt x="94804" y="137739"/>
                  <a:pt x="114126" y="129411"/>
                  <a:pt x="127598" y="113611"/>
                </a:cubicBezTo>
                <a:cubicBezTo>
                  <a:pt x="150722" y="86482"/>
                  <a:pt x="149571" y="46008"/>
                  <a:pt x="124030" y="20315"/>
                </a:cubicBezTo>
                <a:cubicBezTo>
                  <a:pt x="110641" y="6847"/>
                  <a:pt x="93009" y="1"/>
                  <a:pt x="7531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6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p3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Description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8" name="Google Shape;918;p38"/>
          <p:cNvSpPr txBox="1"/>
          <p:nvPr>
            <p:ph idx="7" type="subTitle"/>
          </p:nvPr>
        </p:nvSpPr>
        <p:spPr>
          <a:xfrm>
            <a:off x="720000" y="1299400"/>
            <a:ext cx="7506900" cy="309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Poppins"/>
              <a:buChar char="➢"/>
            </a:pPr>
            <a:r>
              <a:rPr b="1" lang="en" sz="1400">
                <a:latin typeface="Poppins"/>
                <a:ea typeface="Poppins"/>
                <a:cs typeface="Poppins"/>
                <a:sym typeface="Poppins"/>
              </a:rPr>
              <a:t>Medical (current):</a:t>
            </a:r>
            <a:endParaRPr b="1" sz="1400">
              <a:latin typeface="Poppins"/>
              <a:ea typeface="Poppins"/>
              <a:cs typeface="Poppins"/>
              <a:sym typeface="Poppins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●"/>
            </a:pPr>
            <a:r>
              <a:rPr lang="en" sz="1300">
                <a:latin typeface="Poppins SemiBold"/>
                <a:ea typeface="Poppins SemiBold"/>
                <a:cs typeface="Poppins SemiBold"/>
                <a:sym typeface="Poppins SemiBold"/>
              </a:rPr>
              <a:t>Tot Chol</a:t>
            </a:r>
            <a:r>
              <a:rPr lang="en" sz="1300">
                <a:latin typeface="Poppins"/>
                <a:ea typeface="Poppins"/>
                <a:cs typeface="Poppins"/>
                <a:sym typeface="Poppins"/>
              </a:rPr>
              <a:t>: total cholesterol level (Continuous)</a:t>
            </a:r>
            <a:endParaRPr sz="1300">
              <a:latin typeface="Poppins"/>
              <a:ea typeface="Poppins"/>
              <a:cs typeface="Poppins"/>
              <a:sym typeface="Poppins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●"/>
            </a:pPr>
            <a:r>
              <a:rPr lang="en" sz="1300">
                <a:latin typeface="Poppins SemiBold"/>
                <a:ea typeface="Poppins SemiBold"/>
                <a:cs typeface="Poppins SemiBold"/>
                <a:sym typeface="Poppins SemiBold"/>
              </a:rPr>
              <a:t>Sys BP</a:t>
            </a:r>
            <a:r>
              <a:rPr lang="en" sz="1300">
                <a:latin typeface="Poppins"/>
                <a:ea typeface="Poppins"/>
                <a:cs typeface="Poppins"/>
                <a:sym typeface="Poppins"/>
              </a:rPr>
              <a:t>: systolic blood pressure (Continuous)</a:t>
            </a:r>
            <a:endParaRPr sz="1300">
              <a:latin typeface="Poppins"/>
              <a:ea typeface="Poppins"/>
              <a:cs typeface="Poppins"/>
              <a:sym typeface="Poppins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●"/>
            </a:pPr>
            <a:r>
              <a:rPr lang="en" sz="1300">
                <a:latin typeface="Poppins SemiBold"/>
                <a:ea typeface="Poppins SemiBold"/>
                <a:cs typeface="Poppins SemiBold"/>
                <a:sym typeface="Poppins SemiBold"/>
              </a:rPr>
              <a:t>Dia BP</a:t>
            </a:r>
            <a:r>
              <a:rPr lang="en" sz="1300">
                <a:latin typeface="Poppins"/>
                <a:ea typeface="Poppins"/>
                <a:cs typeface="Poppins"/>
                <a:sym typeface="Poppins"/>
              </a:rPr>
              <a:t>: diastolic blood pressure (Continuous)</a:t>
            </a:r>
            <a:endParaRPr sz="1300">
              <a:latin typeface="Poppins"/>
              <a:ea typeface="Poppins"/>
              <a:cs typeface="Poppins"/>
              <a:sym typeface="Poppins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●"/>
            </a:pPr>
            <a:r>
              <a:rPr lang="en" sz="1300">
                <a:latin typeface="Poppins SemiBold"/>
                <a:ea typeface="Poppins SemiBold"/>
                <a:cs typeface="Poppins SemiBold"/>
                <a:sym typeface="Poppins SemiBold"/>
              </a:rPr>
              <a:t>BMI</a:t>
            </a:r>
            <a:r>
              <a:rPr lang="en" sz="1300">
                <a:latin typeface="Poppins"/>
                <a:ea typeface="Poppins"/>
                <a:cs typeface="Poppins"/>
                <a:sym typeface="Poppins"/>
              </a:rPr>
              <a:t>: Body Mass Index (Continuous)</a:t>
            </a:r>
            <a:endParaRPr sz="1300">
              <a:latin typeface="Poppins"/>
              <a:ea typeface="Poppins"/>
              <a:cs typeface="Poppins"/>
              <a:sym typeface="Poppins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●"/>
            </a:pPr>
            <a:r>
              <a:rPr lang="en" sz="1300">
                <a:latin typeface="Poppins SemiBold"/>
                <a:ea typeface="Poppins SemiBold"/>
                <a:cs typeface="Poppins SemiBold"/>
                <a:sym typeface="Poppins SemiBold"/>
              </a:rPr>
              <a:t>Heart Rate</a:t>
            </a:r>
            <a:r>
              <a:rPr lang="en" sz="1300">
                <a:latin typeface="Poppins"/>
                <a:ea typeface="Poppins"/>
                <a:cs typeface="Poppins"/>
                <a:sym typeface="Poppins"/>
              </a:rPr>
              <a:t>: heart rate (Continuous - In medical research, variables such as heart rate though in fact discrete, yet are considered continuous because of large number of possible values.)</a:t>
            </a:r>
            <a:endParaRPr sz="1300">
              <a:latin typeface="Poppins"/>
              <a:ea typeface="Poppins"/>
              <a:cs typeface="Poppins"/>
              <a:sym typeface="Poppins"/>
            </a:endParaRPr>
          </a:p>
          <a:p>
            <a:pPr indent="-31115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●"/>
            </a:pPr>
            <a:r>
              <a:rPr lang="en" sz="1300">
                <a:latin typeface="Poppins SemiBold"/>
                <a:ea typeface="Poppins SemiBold"/>
                <a:cs typeface="Poppins SemiBold"/>
                <a:sym typeface="Poppins SemiBold"/>
              </a:rPr>
              <a:t>Glucose</a:t>
            </a:r>
            <a:r>
              <a:rPr lang="en" sz="1300">
                <a:latin typeface="Poppins"/>
                <a:ea typeface="Poppins"/>
                <a:cs typeface="Poppins"/>
                <a:sym typeface="Poppins"/>
              </a:rPr>
              <a:t>: glucose level (Continuous)</a:t>
            </a:r>
            <a:endParaRPr sz="1300">
              <a:latin typeface="Poppins"/>
              <a:ea typeface="Poppins"/>
              <a:cs typeface="Poppins"/>
              <a:sym typeface="Poppi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Char char="➢"/>
            </a:pPr>
            <a:r>
              <a:rPr b="1" lang="en" sz="1400">
                <a:latin typeface="Poppins"/>
                <a:ea typeface="Poppins"/>
                <a:cs typeface="Poppins"/>
                <a:sym typeface="Poppins"/>
              </a:rPr>
              <a:t>Predict variable (desired target):</a:t>
            </a:r>
            <a:endParaRPr b="1" sz="1400">
              <a:latin typeface="Poppins"/>
              <a:ea typeface="Poppins"/>
              <a:cs typeface="Poppins"/>
              <a:sym typeface="Poppins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●"/>
            </a:pPr>
            <a:r>
              <a:rPr lang="en" sz="1300">
                <a:solidFill>
                  <a:srgbClr val="21212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TenYearCHD:</a:t>
            </a:r>
            <a:r>
              <a:rPr b="1" lang="en" sz="10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300">
                <a:latin typeface="Poppins"/>
                <a:ea typeface="Poppins"/>
                <a:cs typeface="Poppins"/>
                <a:sym typeface="Poppins"/>
              </a:rPr>
              <a:t>10-year risk of coronary heart disease CHD(binary: “1”, means “Yes”, “0” means “No”)</a:t>
            </a:r>
            <a:endParaRPr b="1" sz="150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39"/>
          <p:cNvSpPr txBox="1"/>
          <p:nvPr>
            <p:ph type="title"/>
          </p:nvPr>
        </p:nvSpPr>
        <p:spPr>
          <a:xfrm>
            <a:off x="796200" y="826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Data Preparation &amp; Cleaning</a:t>
            </a:r>
            <a:endParaRPr sz="3500"/>
          </a:p>
        </p:txBody>
      </p:sp>
      <p:sp>
        <p:nvSpPr>
          <p:cNvPr id="924" name="Google Shape;924;p39"/>
          <p:cNvSpPr txBox="1"/>
          <p:nvPr>
            <p:ph idx="3" type="subTitle"/>
          </p:nvPr>
        </p:nvSpPr>
        <p:spPr>
          <a:xfrm>
            <a:off x="1065775" y="1600200"/>
            <a:ext cx="6924300" cy="29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There are </a:t>
            </a:r>
            <a:r>
              <a:rPr b="1" lang="en" sz="1400"/>
              <a:t>no duplicate rows</a:t>
            </a:r>
            <a:r>
              <a:rPr lang="en" sz="1400"/>
              <a:t> in the dataset.</a:t>
            </a:r>
            <a:endParaRPr sz="1400"/>
          </a:p>
          <a:p>
            <a:pPr indent="-317500" lvl="0" marL="457200" rtl="0" algn="l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There are </a:t>
            </a:r>
            <a:r>
              <a:rPr b="1" lang="en" sz="1400"/>
              <a:t>missing values</a:t>
            </a:r>
            <a:r>
              <a:rPr lang="en" sz="1400"/>
              <a:t> in the columns </a:t>
            </a:r>
            <a:r>
              <a:rPr b="1" lang="en" sz="1400"/>
              <a:t>education</a:t>
            </a:r>
            <a:r>
              <a:rPr lang="en" sz="1400"/>
              <a:t>, </a:t>
            </a:r>
            <a:r>
              <a:rPr b="1" lang="en" sz="1400"/>
              <a:t>cigs per day</a:t>
            </a:r>
            <a:r>
              <a:rPr lang="en" sz="1400"/>
              <a:t>, </a:t>
            </a:r>
            <a:r>
              <a:rPr b="1" lang="en" sz="1400"/>
              <a:t>BP meds</a:t>
            </a:r>
            <a:r>
              <a:rPr lang="en" sz="1400"/>
              <a:t>, </a:t>
            </a:r>
            <a:r>
              <a:rPr b="1" lang="en" sz="1400"/>
              <a:t>totChol</a:t>
            </a:r>
            <a:r>
              <a:rPr lang="en" sz="1400"/>
              <a:t>, </a:t>
            </a:r>
            <a:r>
              <a:rPr b="1" lang="en" sz="1400"/>
              <a:t>BMI</a:t>
            </a:r>
            <a:r>
              <a:rPr lang="en" sz="1400"/>
              <a:t>, </a:t>
            </a:r>
            <a:r>
              <a:rPr b="1" lang="en" sz="1400"/>
              <a:t>heart rate</a:t>
            </a:r>
            <a:r>
              <a:rPr lang="en" sz="1400"/>
              <a:t> and</a:t>
            </a:r>
            <a:r>
              <a:rPr b="1" lang="en" sz="1400"/>
              <a:t> glucose</a:t>
            </a:r>
            <a:r>
              <a:rPr lang="en" sz="1400"/>
              <a:t>.</a:t>
            </a:r>
            <a:endParaRPr sz="1400"/>
          </a:p>
          <a:p>
            <a:pPr indent="-317500" lvl="0" marL="457200" rtl="0" algn="l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</a:pPr>
            <a:r>
              <a:rPr b="1" lang="en" sz="1400"/>
              <a:t>Changed the names</a:t>
            </a:r>
            <a:r>
              <a:rPr lang="en" sz="1400"/>
              <a:t> of all the </a:t>
            </a:r>
            <a:r>
              <a:rPr b="1" lang="en" sz="1400"/>
              <a:t>columns </a:t>
            </a:r>
            <a:r>
              <a:rPr lang="en" sz="1400"/>
              <a:t>for ease of use.</a:t>
            </a:r>
            <a:endParaRPr sz="1400"/>
          </a:p>
          <a:p>
            <a:pPr indent="-317500" lvl="0" marL="457200" rtl="0" algn="l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I have also </a:t>
            </a:r>
            <a:r>
              <a:rPr b="1" lang="en" sz="1400"/>
              <a:t>defined </a:t>
            </a:r>
            <a:r>
              <a:rPr lang="en" sz="1400"/>
              <a:t>the </a:t>
            </a:r>
            <a:r>
              <a:rPr b="1" lang="en" sz="1400"/>
              <a:t>continuous variables</a:t>
            </a:r>
            <a:r>
              <a:rPr lang="en" sz="1400"/>
              <a:t>, </a:t>
            </a:r>
            <a:r>
              <a:rPr b="1" lang="en" sz="1400"/>
              <a:t>dependent variable </a:t>
            </a:r>
            <a:r>
              <a:rPr lang="en" sz="1400"/>
              <a:t>and </a:t>
            </a:r>
            <a:r>
              <a:rPr b="1" lang="en" sz="1400"/>
              <a:t>categorical variables</a:t>
            </a:r>
            <a:r>
              <a:rPr lang="en" sz="1400"/>
              <a:t> for ease of plotting graphs.</a:t>
            </a:r>
            <a:endParaRPr sz="14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HIV Stigma and Discrimination by Slidesgo">
  <a:themeElements>
    <a:clrScheme name="Simple Light">
      <a:dk1>
        <a:srgbClr val="32356B"/>
      </a:dk1>
      <a:lt1>
        <a:srgbClr val="FFFFFF"/>
      </a:lt1>
      <a:dk2>
        <a:srgbClr val="5BA396"/>
      </a:dk2>
      <a:lt2>
        <a:srgbClr val="B8E3DB"/>
      </a:lt2>
      <a:accent1>
        <a:srgbClr val="F2CE53"/>
      </a:accent1>
      <a:accent2>
        <a:srgbClr val="F7F7F7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2356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